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61" r:id="rId2"/>
    <p:sldId id="258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52D2D"/>
    <a:srgbClr val="891F1F"/>
    <a:srgbClr val="1CE25E"/>
    <a:srgbClr val="932D5B"/>
    <a:srgbClr val="DAA600"/>
    <a:srgbClr val="86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59" autoAdjust="0"/>
  </p:normalViewPr>
  <p:slideViewPr>
    <p:cSldViewPr>
      <p:cViewPr varScale="1">
        <p:scale>
          <a:sx n="69" d="100"/>
          <a:sy n="69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56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9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7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目录与权限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/bin</a:t>
            </a:r>
            <a:endParaRPr lang="en-US" altLang="zh-CN" dirty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endParaRPr lang="en-US" altLang="zh-CN" dirty="0" smtClean="0"/>
          </a:p>
          <a:p>
            <a:r>
              <a:rPr lang="en-US" altLang="zh-CN" dirty="0" smtClean="0"/>
              <a:t>/boot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endParaRPr lang="en-US" altLang="zh-CN" dirty="0" smtClean="0"/>
          </a:p>
          <a:p>
            <a:r>
              <a:rPr lang="en-US" altLang="zh-CN" dirty="0" smtClean="0"/>
              <a:t>/home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目录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	:directory</a:t>
            </a:r>
          </a:p>
          <a:p>
            <a:r>
              <a:rPr lang="en-US" altLang="zh-CN" dirty="0" smtClean="0"/>
              <a:t>- 	:file</a:t>
            </a:r>
            <a:endParaRPr lang="en-US" altLang="zh-CN" dirty="0"/>
          </a:p>
          <a:p>
            <a:r>
              <a:rPr lang="en-US" altLang="zh-CN" dirty="0" smtClean="0"/>
              <a:t>b	:block</a:t>
            </a:r>
          </a:p>
          <a:p>
            <a:r>
              <a:rPr lang="en-US" altLang="zh-CN" dirty="0" smtClean="0"/>
              <a:t>l	:link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目录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9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</a:p>
          <a:p>
            <a:r>
              <a:rPr lang="en-US" altLang="zh-CN" dirty="0" smtClean="0"/>
              <a:t>Group</a:t>
            </a:r>
            <a:endParaRPr lang="en-US" altLang="zh-CN" dirty="0"/>
          </a:p>
          <a:p>
            <a:r>
              <a:rPr lang="en-US" altLang="zh-CN" dirty="0" smtClean="0"/>
              <a:t>Other</a:t>
            </a:r>
          </a:p>
          <a:p>
            <a:r>
              <a:rPr lang="en-US" altLang="zh-CN" dirty="0" smtClean="0"/>
              <a:t>r	:read</a:t>
            </a:r>
          </a:p>
          <a:p>
            <a:r>
              <a:rPr lang="en-US" altLang="zh-CN" dirty="0" smtClean="0"/>
              <a:t>w	:write</a:t>
            </a:r>
          </a:p>
          <a:p>
            <a:r>
              <a:rPr lang="en-US" altLang="zh-CN" dirty="0" smtClean="0"/>
              <a:t>x	:execute</a:t>
            </a:r>
          </a:p>
          <a:p>
            <a:r>
              <a:rPr lang="en-US" altLang="zh-CN" dirty="0" smtClean="0"/>
              <a:t>-	:none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8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权限设置形式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    user     group    other</a:t>
            </a:r>
          </a:p>
          <a:p>
            <a:pPr marL="0" indent="0">
              <a:buNone/>
            </a:pPr>
            <a:r>
              <a:rPr lang="en-US" altLang="zh-CN" dirty="0" smtClean="0"/>
              <a:t>d           </a:t>
            </a:r>
            <a:r>
              <a:rPr lang="en-US" altLang="zh-CN" dirty="0" err="1" smtClean="0"/>
              <a:t>rwx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rwx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rwx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421       421         421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2" y="4581128"/>
            <a:ext cx="6962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8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权限修改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u+w</a:t>
            </a:r>
            <a:r>
              <a:rPr lang="en-US" altLang="zh-CN" dirty="0" smtClean="0"/>
              <a:t> xxx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u+rw</a:t>
            </a:r>
            <a:r>
              <a:rPr lang="en-US" altLang="zh-CN" dirty="0" smtClean="0"/>
              <a:t> xxx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u+rwx</a:t>
            </a:r>
            <a:r>
              <a:rPr lang="en-US" altLang="zh-CN" dirty="0" smtClean="0"/>
              <a:t> xxx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ug+rwx</a:t>
            </a:r>
            <a:r>
              <a:rPr lang="en-US" altLang="zh-CN" dirty="0" smtClean="0"/>
              <a:t> xxx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ugo+x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a+rwx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59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权限修改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u-w xxx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u-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 xxx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644 xxx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777 xxx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84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添</a:t>
            </a:r>
            <a:r>
              <a:rPr lang="zh-CN" altLang="en-US" smtClean="0"/>
              <a:t>加用户</a:t>
            </a:r>
            <a:endParaRPr lang="en-US" altLang="zh-CN" smtClean="0"/>
          </a:p>
          <a:p>
            <a:pPr lvl="1"/>
            <a:r>
              <a:rPr lang="en-US" altLang="zh-CN" smtClean="0"/>
              <a:t>$&gt;useradd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zh-CN" altLang="en-US" smtClean="0"/>
              <a:t>不推荐，底层命令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adduser</a:t>
            </a:r>
          </a:p>
          <a:p>
            <a:pPr lvl="1"/>
            <a:r>
              <a:rPr lang="en-US" altLang="zh-CN" smtClean="0"/>
              <a:t>$&gt;adduser --home /home/ubuntu2</a:t>
            </a:r>
            <a:br>
              <a:rPr lang="en-US" altLang="zh-CN" smtClean="0"/>
            </a:br>
            <a:r>
              <a:rPr lang="en-US" altLang="zh-CN" smtClean="0"/>
              <a:t>                     --gid 1000 ubuntu2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4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118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</vt:lpstr>
      <vt:lpstr>PowerPoint 演示文稿</vt:lpstr>
      <vt:lpstr>Ubuntu目录</vt:lpstr>
      <vt:lpstr>Ubuntu目录</vt:lpstr>
      <vt:lpstr>Ubuntu权限</vt:lpstr>
      <vt:lpstr>Ubuntu权限</vt:lpstr>
      <vt:lpstr>Ubuntu权限</vt:lpstr>
      <vt:lpstr>Ubuntu权限</vt:lpstr>
      <vt:lpstr>Ubuntu权限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503</cp:revision>
  <dcterms:created xsi:type="dcterms:W3CDTF">2015-10-23T02:45:43Z</dcterms:created>
  <dcterms:modified xsi:type="dcterms:W3CDTF">2016-08-22T03:51:43Z</dcterms:modified>
</cp:coreProperties>
</file>