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93" r:id="rId3"/>
    <p:sldId id="258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33514" autoAdjust="0"/>
  </p:normalViewPr>
  <p:slideViewPr>
    <p:cSldViewPr>
      <p:cViewPr>
        <p:scale>
          <a:sx n="75" d="100"/>
          <a:sy n="75" d="100"/>
        </p:scale>
        <p:origin x="-1404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0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A4C9C-48D4-4565-A9F2-A3272EB14BE5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F4B-0591-481B-9A22-89B58DC87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[163</a:t>
            </a:r>
            <a:r>
              <a:rPr lang="zh-CN" altLang="en-US" smtClean="0"/>
              <a:t>源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deb </a:t>
            </a:r>
            <a:r>
              <a:rPr lang="en-US" altLang="zh-CN" dirty="0" smtClean="0"/>
              <a:t>http://mirrors.163.com/ubuntu/ precise main universe restricted multiverse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 main universe restricted multiverse</a:t>
            </a:r>
          </a:p>
          <a:p>
            <a:r>
              <a:rPr lang="en-US" altLang="zh-CN" dirty="0" smtClean="0"/>
              <a:t>deb http://mirrors.163.com/ubuntu/ precise-security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precise-security universe main multiverse restricted</a:t>
            </a:r>
          </a:p>
          <a:p>
            <a:r>
              <a:rPr lang="en-US" altLang="zh-CN" dirty="0" smtClean="0"/>
              <a:t>deb http://mirrors.163.com/ubuntu/ precise-updates universe main multiverse restricted</a:t>
            </a:r>
          </a:p>
          <a:p>
            <a:r>
              <a:rPr lang="en-US" altLang="zh-CN" dirty="0" smtClean="0"/>
              <a:t>deb http://mirrors.163.com/ubuntu/ precise-proposed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precise-proposed universe main multiverse restricted</a:t>
            </a:r>
          </a:p>
          <a:p>
            <a:r>
              <a:rPr lang="en-US" altLang="zh-CN" dirty="0" smtClean="0"/>
              <a:t>deb http://mirrors.163.com/ubuntu/ precise-</a:t>
            </a:r>
            <a:r>
              <a:rPr lang="en-US" altLang="zh-CN" dirty="0" err="1" smtClean="0"/>
              <a:t>backports</a:t>
            </a:r>
            <a:r>
              <a:rPr lang="en-US" altLang="zh-CN" dirty="0" smtClean="0"/>
              <a:t>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</a:t>
            </a:r>
            <a:r>
              <a:rPr lang="en-US" altLang="zh-CN" dirty="0" err="1" smtClean="0"/>
              <a:t>backports</a:t>
            </a:r>
            <a:r>
              <a:rPr lang="en-US" altLang="zh-CN" dirty="0" smtClean="0"/>
              <a:t> universe main multiverse restricted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http://mirrors.163.com/ubuntu/ precise-updates universe main </a:t>
            </a:r>
            <a:r>
              <a:rPr lang="en-US" altLang="zh-CN" smtClean="0"/>
              <a:t>multiverse </a:t>
            </a:r>
            <a:r>
              <a:rPr lang="en-US" altLang="zh-CN" smtClean="0"/>
              <a:t>restricted</a:t>
            </a:r>
          </a:p>
          <a:p>
            <a:endParaRPr lang="en-US" altLang="zh-CN" smtClean="0"/>
          </a:p>
          <a:p>
            <a:r>
              <a:rPr lang="en-US" altLang="zh-CN" smtClean="0"/>
              <a:t>[</a:t>
            </a:r>
            <a:r>
              <a:rPr lang="zh-CN" altLang="en-US" smtClean="0"/>
              <a:t>阿里源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deb http://mirrors.aliyun.com/ubuntu/ precise main restricted universe multiverse</a:t>
            </a:r>
          </a:p>
          <a:p>
            <a:r>
              <a:rPr lang="en-US" altLang="zh-CN" smtClean="0"/>
              <a:t>deb http://mirrors.aliyun.com/ubuntu/ precise-security main restricted universe multiverse</a:t>
            </a:r>
          </a:p>
          <a:p>
            <a:r>
              <a:rPr lang="en-US" altLang="zh-CN" smtClean="0"/>
              <a:t>deb http://mirrors.aliyun.com/ubuntu/ precise-updates main restricted universe multiverse</a:t>
            </a:r>
          </a:p>
          <a:p>
            <a:r>
              <a:rPr lang="en-US" altLang="zh-CN" smtClean="0"/>
              <a:t>deb http://mirrors.aliyun.com/ubuntu/ precise-proposed main restricted universe multiverse</a:t>
            </a:r>
          </a:p>
          <a:p>
            <a:r>
              <a:rPr lang="en-US" altLang="zh-CN" smtClean="0"/>
              <a:t>deb http://mirrors.aliyun.com/ubuntu/ precise-backports main restricted universe multiverse</a:t>
            </a:r>
          </a:p>
          <a:p>
            <a:r>
              <a:rPr lang="en-US" altLang="zh-CN" smtClean="0"/>
              <a:t>deb-src http://mirrors.aliyun.com/ubuntu/ precise main restricted universe multiverse</a:t>
            </a:r>
          </a:p>
          <a:p>
            <a:r>
              <a:rPr lang="en-US" altLang="zh-CN" smtClean="0"/>
              <a:t>deb-src http://mirrors.aliyun.com/ubuntu/ precise-security main restricted universe multiverse</a:t>
            </a:r>
          </a:p>
          <a:p>
            <a:r>
              <a:rPr lang="en-US" altLang="zh-CN" smtClean="0"/>
              <a:t>deb-src http://mirrors.aliyun.com/ubuntu/ precise-updates main restricted universe multiverse</a:t>
            </a:r>
          </a:p>
          <a:p>
            <a:r>
              <a:rPr lang="en-US" altLang="zh-CN" smtClean="0"/>
              <a:t>deb-src http://mirrors.aliyun.com/ubuntu/ precise-proposed main restricted universe multiverse</a:t>
            </a:r>
          </a:p>
          <a:p>
            <a:r>
              <a:rPr lang="en-US" altLang="zh-CN" smtClean="0"/>
              <a:t>deb-src http://mirrors.aliyun.com/ubuntu/ precise-backports main restricted universe multiverse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AF4B-0591-481B-9A22-89B58DC870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3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2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Ubuntu</a:t>
            </a:r>
            <a:r>
              <a:rPr lang="zh-CN" altLang="en-US" dirty="0" smtClean="0"/>
              <a:t>软件包操作、桌面程序安装与虚拟机增强工具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/apt/</a:t>
            </a:r>
            <a:r>
              <a:rPr lang="en-US" altLang="zh-CN" dirty="0" err="1" smtClean="0"/>
              <a:t>sources.list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update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upgrade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网页</a:t>
            </a:r>
            <a:r>
              <a:rPr lang="en-US" altLang="zh-CN" sz="2800" dirty="0" smtClean="0"/>
              <a:t>163</a:t>
            </a:r>
            <a:r>
              <a:rPr lang="zh-CN" altLang="en-US" sz="2800" dirty="0" smtClean="0"/>
              <a:t>的源见备注。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修改软件源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14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xxx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apt-cache search xxx</a:t>
            </a:r>
            <a:endParaRPr lang="en-US" altLang="zh-CN" dirty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remove xxx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purge xxx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update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upgrade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dpkg</a:t>
            </a:r>
            <a:r>
              <a:rPr lang="en-US" altLang="zh-CN" dirty="0" smtClean="0"/>
              <a:t> -l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xxx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软件包操作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apt-cache search desktop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-desktop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桌面程序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增强工具作用</a:t>
            </a:r>
            <a:endParaRPr lang="en-US" altLang="zh-CN" dirty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共享文件夹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鼠标自动扑捉释放</a:t>
            </a:r>
            <a:endParaRPr lang="en-US" altLang="zh-CN" dirty="0" smtClean="0"/>
          </a:p>
          <a:p>
            <a:pPr lvl="1"/>
            <a:r>
              <a:rPr lang="zh-CN" altLang="en-US" dirty="0"/>
              <a:t>高分</a:t>
            </a:r>
            <a:r>
              <a:rPr lang="zh-CN" altLang="en-US" dirty="0" smtClean="0"/>
              <a:t>屏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适应窗口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VM</a:t>
            </a:r>
            <a:r>
              <a:rPr lang="zh-CN" altLang="en-US" dirty="0" smtClean="0"/>
              <a:t>增强工具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29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增强工具的安装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1.vmware-&gt;</a:t>
            </a:r>
            <a:r>
              <a:rPr lang="zh-CN" altLang="en-US" sz="2400" dirty="0" smtClean="0"/>
              <a:t>虚拟机菜单</a:t>
            </a:r>
            <a:r>
              <a:rPr lang="en-US" altLang="zh-CN" sz="2400" dirty="0" smtClean="0"/>
              <a:t>-&gt;</a:t>
            </a:r>
            <a:r>
              <a:rPr lang="zh-CN" altLang="en-US" sz="2400" dirty="0"/>
              <a:t>安装</a:t>
            </a:r>
            <a:r>
              <a:rPr lang="en-US" altLang="zh-CN" sz="2400" dirty="0" err="1"/>
              <a:t>vmware</a:t>
            </a:r>
            <a:r>
              <a:rPr lang="en-US" altLang="zh-CN" sz="2400" dirty="0"/>
              <a:t>-tool</a:t>
            </a:r>
            <a:r>
              <a:rPr lang="zh-CN" altLang="en-US" sz="2400" dirty="0"/>
              <a:t>工具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2.client</a:t>
            </a:r>
            <a:r>
              <a:rPr lang="zh-CN" altLang="en-US" sz="2400" dirty="0" smtClean="0"/>
              <a:t>打开</a:t>
            </a:r>
            <a:r>
              <a:rPr lang="en-US" altLang="zh-CN" sz="2400" dirty="0" smtClean="0"/>
              <a:t>linux.so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复制</a:t>
            </a:r>
            <a:r>
              <a:rPr lang="en-US" altLang="zh-CN" sz="2400" dirty="0" smtClean="0"/>
              <a:t>VMwareTools-9.6.0-1294478.tar.gz</a:t>
            </a:r>
            <a:r>
              <a:rPr lang="zh-CN" altLang="en-US" sz="2400" dirty="0" smtClean="0"/>
              <a:t>到桌面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释放</a:t>
            </a:r>
            <a:r>
              <a:rPr lang="en-US" altLang="zh-CN" sz="2400" dirty="0" smtClean="0"/>
              <a:t>VMwareTools-9.6.0-1294478.tar.gz</a:t>
            </a:r>
            <a:r>
              <a:rPr lang="zh-CN" altLang="en-US" sz="2400" dirty="0" smtClean="0"/>
              <a:t>到这里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/>
              <a:t>打开</a:t>
            </a:r>
            <a:r>
              <a:rPr lang="en-US" altLang="zh-CN" sz="2400" dirty="0" smtClean="0"/>
              <a:t>terminal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6.cd /home/$USER/Desktop/</a:t>
            </a:r>
            <a:r>
              <a:rPr lang="en-US" altLang="zh-CN" sz="2400" dirty="0" err="1" smtClean="0"/>
              <a:t>vmware</a:t>
            </a:r>
            <a:r>
              <a:rPr lang="en-US" altLang="zh-CN" sz="2400" dirty="0" smtClean="0"/>
              <a:t>-tools-</a:t>
            </a:r>
            <a:r>
              <a:rPr lang="en-US" altLang="zh-CN" sz="2400" dirty="0" err="1" smtClean="0"/>
              <a:t>distrib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7.sudo </a:t>
            </a:r>
            <a:r>
              <a:rPr lang="en-US" altLang="zh-CN" sz="2400" dirty="0" smtClean="0"/>
              <a:t>./vmware-install.pl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8.</a:t>
            </a:r>
            <a:r>
              <a:rPr lang="zh-CN" altLang="en-US" sz="2400" dirty="0" smtClean="0"/>
              <a:t>一路回车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VM</a:t>
            </a:r>
            <a:r>
              <a:rPr lang="zh-CN" altLang="en-US" dirty="0" smtClean="0"/>
              <a:t>增强工具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配置窗口自适应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编辑虚拟机配置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/>
              <a:t>虚拟机</a:t>
            </a:r>
            <a:r>
              <a:rPr lang="en-US" altLang="zh-CN" sz="2400" dirty="0"/>
              <a:t>-&gt;</a:t>
            </a:r>
            <a:r>
              <a:rPr lang="zh-CN" altLang="en-US" sz="2400" dirty="0"/>
              <a:t>设置</a:t>
            </a:r>
            <a:r>
              <a:rPr lang="en-US" altLang="zh-CN" sz="2400" dirty="0"/>
              <a:t>-&gt;</a:t>
            </a:r>
            <a:r>
              <a:rPr lang="zh-CN" altLang="en-US" sz="2400" dirty="0"/>
              <a:t>硬件</a:t>
            </a:r>
            <a:r>
              <a:rPr lang="en-US" altLang="zh-CN" sz="2400" dirty="0"/>
              <a:t>-&gt;</a:t>
            </a:r>
            <a:r>
              <a:rPr lang="zh-CN" altLang="en-US" sz="2400" dirty="0"/>
              <a:t>显示器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监视器</a:t>
            </a:r>
            <a:r>
              <a:rPr lang="zh-CN" altLang="en-US" sz="2400" dirty="0"/>
              <a:t>设置</a:t>
            </a:r>
            <a:r>
              <a:rPr lang="en-US" altLang="zh-CN" sz="2400" dirty="0"/>
              <a:t>-&gt;</a:t>
            </a:r>
            <a:r>
              <a:rPr lang="zh-CN" altLang="en-US" sz="2400" dirty="0" smtClean="0"/>
              <a:t>分辨率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设置电脑显示器的分辨率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客户机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查看</a:t>
            </a:r>
            <a:r>
              <a:rPr lang="en-US" altLang="zh-CN" sz="2400" dirty="0"/>
              <a:t>-&gt;</a:t>
            </a:r>
            <a:r>
              <a:rPr lang="zh-CN" altLang="en-US" sz="2400" dirty="0"/>
              <a:t>自动调整大小</a:t>
            </a:r>
            <a:r>
              <a:rPr lang="en-US" altLang="zh-CN" sz="2400" dirty="0"/>
              <a:t>-&gt;</a:t>
            </a:r>
            <a:r>
              <a:rPr lang="zh-CN" altLang="en-US" sz="2400" dirty="0"/>
              <a:t>自动适应</a:t>
            </a:r>
            <a:r>
              <a:rPr lang="zh-CN" altLang="en-US" sz="2400" dirty="0" smtClean="0"/>
              <a:t>窗口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VM</a:t>
            </a:r>
            <a:r>
              <a:rPr lang="zh-CN" altLang="en-US" dirty="0" smtClean="0"/>
              <a:t>增强工具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06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共享文件夹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编辑虚拟机配置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选项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共享文件夹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总是启用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添加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VM</a:t>
            </a:r>
            <a:r>
              <a:rPr lang="zh-CN" altLang="en-US" dirty="0" smtClean="0"/>
              <a:t>增强工具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32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537</Words>
  <Application>Microsoft Office PowerPoint</Application>
  <PresentationFormat>全屏显示(4:3)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Ubuntu修改软件源</vt:lpstr>
      <vt:lpstr>Ubuntu软件包操作</vt:lpstr>
      <vt:lpstr>Ubuntu安装ubuntu桌面程序</vt:lpstr>
      <vt:lpstr>Ubuntu安装VM增强工具</vt:lpstr>
      <vt:lpstr>Ubuntu安装VM增强工具</vt:lpstr>
      <vt:lpstr>Ubuntu安装VM增强工具</vt:lpstr>
      <vt:lpstr>Ubuntu安装VM增强工具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534</cp:revision>
  <dcterms:created xsi:type="dcterms:W3CDTF">2015-10-23T02:45:43Z</dcterms:created>
  <dcterms:modified xsi:type="dcterms:W3CDTF">2016-08-24T00:27:07Z</dcterms:modified>
</cp:coreProperties>
</file>