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58" r:id="rId3"/>
    <p:sldId id="291" r:id="rId4"/>
    <p:sldId id="289" r:id="rId5"/>
    <p:sldId id="288" r:id="rId6"/>
    <p:sldId id="29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719" autoAdjust="0"/>
  </p:normalViewPr>
  <p:slideViewPr>
    <p:cSldViewPr>
      <p:cViewPr>
        <p:scale>
          <a:sx n="57" d="100"/>
          <a:sy n="57" d="100"/>
        </p:scale>
        <p:origin x="-7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D72B-8A6D-472B-8689-F841E8AC9FE6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96B1-D94A-4324-80BD-E270523AF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7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4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5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2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1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9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smtClean="0"/>
              <a:t>本地软件源与</a:t>
            </a:r>
            <a:r>
              <a:rPr lang="en-US" altLang="zh-CN" dirty="0" err="1"/>
              <a:t>iso</a:t>
            </a:r>
            <a:r>
              <a:rPr lang="zh-CN" altLang="en-US" dirty="0"/>
              <a:t>制作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apt-get </a:t>
            </a:r>
            <a:r>
              <a:rPr lang="en-US" altLang="zh-CN" sz="2800" smtClean="0"/>
              <a:t>install dpkg-dev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mkdir</a:t>
            </a:r>
            <a:r>
              <a:rPr lang="en-US" altLang="zh-CN" sz="2800" dirty="0" smtClean="0"/>
              <a:t> ~/software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cp </a:t>
            </a:r>
            <a:r>
              <a:rPr lang="en-US" altLang="zh-CN" sz="2800" dirty="0"/>
              <a:t>-R </a:t>
            </a:r>
            <a:r>
              <a:rPr lang="en-US" altLang="zh-CN" sz="2800" dirty="0" smtClean="0"/>
              <a:t>-v /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/cache/apt/archives</a:t>
            </a:r>
            <a:r>
              <a:rPr lang="en-US" altLang="zh-CN" sz="2800" dirty="0"/>
              <a:t>/* ~/</a:t>
            </a:r>
            <a:r>
              <a:rPr lang="en-US" altLang="zh-CN" sz="2800" dirty="0" smtClean="0"/>
              <a:t>software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sudo </a:t>
            </a:r>
            <a:r>
              <a:rPr lang="en-US" altLang="zh-CN" sz="2800" dirty="0" err="1"/>
              <a:t>dpkg-scanpackages</a:t>
            </a:r>
            <a:r>
              <a:rPr lang="en-US" altLang="zh-CN" sz="2800" dirty="0"/>
              <a:t> ~/software /</a:t>
            </a:r>
            <a:r>
              <a:rPr lang="en-US" altLang="zh-CN" sz="2800" dirty="0" err="1"/>
              <a:t>dev</a:t>
            </a:r>
            <a:r>
              <a:rPr lang="en-US" altLang="zh-CN" sz="2800" dirty="0"/>
              <a:t>/null | </a:t>
            </a:r>
            <a:r>
              <a:rPr lang="en-US" altLang="zh-CN" sz="2800" dirty="0" err="1"/>
              <a:t>gzip</a:t>
            </a:r>
            <a:r>
              <a:rPr lang="en-US" altLang="zh-CN" sz="2800"/>
              <a:t>&gt;~/</a:t>
            </a:r>
            <a:r>
              <a:rPr lang="en-US" altLang="zh-CN" sz="2800" smtClean="0"/>
              <a:t>software/Packages.gz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本地软件源制作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复制</a:t>
            </a:r>
            <a:r>
              <a:rPr lang="zh-CN" altLang="en-US" sz="2800" dirty="0" smtClean="0"/>
              <a:t>整个</a:t>
            </a:r>
            <a:r>
              <a:rPr lang="en-US" altLang="zh-CN" sz="2800" dirty="0" smtClean="0"/>
              <a:t>software</a:t>
            </a:r>
            <a:r>
              <a:rPr lang="zh-CN" altLang="en-US" sz="2800" dirty="0" smtClean="0"/>
              <a:t>文件夹到</a:t>
            </a:r>
            <a:r>
              <a:rPr lang="en-US" altLang="zh-CN" sz="2800" smtClean="0"/>
              <a:t>host</a:t>
            </a:r>
            <a:r>
              <a:rPr lang="zh-CN" altLang="en-US" sz="2800" smtClean="0"/>
              <a:t>主机</a:t>
            </a:r>
            <a:endParaRPr lang="en-US" altLang="zh-CN" sz="280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安装新</a:t>
            </a:r>
            <a:r>
              <a:rPr lang="en-US" altLang="zh-CN" sz="2800" dirty="0" err="1" smtClean="0"/>
              <a:t>ubuntu</a:t>
            </a:r>
            <a:r>
              <a:rPr lang="zh-CN" altLang="en-US" sz="2800" smtClean="0"/>
              <a:t>客户机</a:t>
            </a:r>
            <a:endParaRPr lang="en-US" altLang="zh-CN" sz="280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host</a:t>
            </a:r>
            <a:r>
              <a:rPr lang="zh-CN" altLang="en-US" sz="2800" dirty="0" smtClean="0"/>
              <a:t>复制</a:t>
            </a:r>
            <a:r>
              <a:rPr lang="en-US" altLang="zh-CN" sz="2800" dirty="0" smtClean="0"/>
              <a:t>software</a:t>
            </a:r>
            <a:r>
              <a:rPr lang="zh-CN" altLang="en-US" sz="2800" dirty="0" smtClean="0"/>
              <a:t>文件夹到</a:t>
            </a:r>
            <a:r>
              <a:rPr lang="zh-CN" altLang="en-US" sz="2800"/>
              <a:t>主目录</a:t>
            </a:r>
            <a:r>
              <a:rPr lang="zh-CN" altLang="en-US" sz="2800" smtClean="0"/>
              <a:t>下</a:t>
            </a:r>
            <a:endParaRPr lang="en-US" altLang="zh-CN" sz="280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编辑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etc</a:t>
            </a:r>
            <a:r>
              <a:rPr lang="en-US" altLang="zh-CN" sz="2800" dirty="0" smtClean="0"/>
              <a:t>/apt/</a:t>
            </a:r>
            <a:r>
              <a:rPr lang="en-US" altLang="zh-CN" sz="2800" dirty="0" err="1" smtClean="0"/>
              <a:t>source.list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deb </a:t>
            </a:r>
            <a:r>
              <a:rPr lang="en-US" altLang="zh-CN" sz="2800" dirty="0">
                <a:solidFill>
                  <a:srgbClr val="FF0000"/>
                </a:solidFill>
              </a:rPr>
              <a:t>file:/home/ubuntu/software ./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本地软件源制作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68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update</a:t>
            </a:r>
          </a:p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upgrade</a:t>
            </a:r>
          </a:p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install xxx	//</a:t>
            </a:r>
            <a:r>
              <a:rPr lang="zh-CN" altLang="en-US" sz="2400" dirty="0" smtClean="0"/>
              <a:t>此时从本地软件源安装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该方式要确保所有所需软件都在本地仓库中，否则还需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sources.list</a:t>
            </a:r>
            <a:r>
              <a:rPr lang="zh-CN" altLang="en-US" sz="2400" dirty="0" smtClean="0"/>
              <a:t>文件配置成外部软件源地址。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本地软件源制作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23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mkisofs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apt-get install </a:t>
            </a:r>
            <a:r>
              <a:rPr lang="en-US" altLang="zh-CN" sz="2800" dirty="0" err="1" smtClean="0"/>
              <a:t>mkisofs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mkisofs</a:t>
            </a:r>
            <a:r>
              <a:rPr lang="zh-CN" altLang="en-US" dirty="0" smtClean="0"/>
              <a:t>制作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//-r </a:t>
            </a:r>
            <a:r>
              <a:rPr lang="zh-CN" altLang="en-US" sz="2800" dirty="0" smtClean="0"/>
              <a:t>保留源文件 </a:t>
            </a:r>
            <a:r>
              <a:rPr lang="en-US" altLang="zh-CN" sz="2800" dirty="0" smtClean="0"/>
              <a:t>-o</a:t>
            </a:r>
            <a:r>
              <a:rPr lang="zh-CN" altLang="en-US" sz="2800" dirty="0" smtClean="0"/>
              <a:t>输出文件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mkisofs</a:t>
            </a:r>
            <a:r>
              <a:rPr lang="en-US" altLang="zh-CN" sz="2800" dirty="0" smtClean="0"/>
              <a:t> -r -o xxx.so /</a:t>
            </a:r>
            <a:r>
              <a:rPr lang="en-US" altLang="zh-CN" sz="2800" dirty="0" err="1" smtClean="0"/>
              <a:t>targ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ISO</a:t>
            </a:r>
            <a:r>
              <a:rPr lang="zh-CN" altLang="en-US" dirty="0" smtClean="0"/>
              <a:t>文件制作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虚拟机挂载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a.</a:t>
            </a:r>
            <a:r>
              <a:rPr lang="zh-CN" altLang="en-US" sz="2800" dirty="0" smtClean="0"/>
              <a:t>虚拟机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光驱设置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指定</a:t>
            </a:r>
            <a:r>
              <a:rPr lang="en-US" altLang="zh-CN" sz="2800" dirty="0" err="1" smtClean="0"/>
              <a:t>iso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b.</a:t>
            </a:r>
            <a:r>
              <a:rPr lang="zh-CN" altLang="en-US" sz="2800" dirty="0" smtClean="0"/>
              <a:t>连接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挂载</a:t>
            </a:r>
            <a:r>
              <a:rPr lang="en-US" altLang="zh-CN" dirty="0" smtClean="0"/>
              <a:t>CDROM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mkdir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mnt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cdrom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mount /</a:t>
            </a:r>
            <a:r>
              <a:rPr lang="en-US" altLang="zh-CN" sz="2800" dirty="0" err="1" smtClean="0"/>
              <a:t>dev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cdrom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mnt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cdrom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$&gt;cd /</a:t>
            </a:r>
            <a:r>
              <a:rPr lang="en-US" altLang="zh-CN" sz="2800" dirty="0" err="1" smtClean="0"/>
              <a:t>mnt</a:t>
            </a:r>
            <a:r>
              <a:rPr lang="en-US" altLang="zh-CN" sz="2800" dirty="0" smtClean="0"/>
              <a:t>/</a:t>
            </a:r>
            <a:r>
              <a:rPr lang="en-US" altLang="zh-CN" sz="2800" smtClean="0"/>
              <a:t>cdrom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</a:t>
            </a:r>
            <a:r>
              <a:rPr lang="zh-CN" altLang="en-US" dirty="0" smtClean="0"/>
              <a:t>通过光驱挂载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文件实现共享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8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158</Words>
  <Application>Microsoft Office PowerPoint</Application>
  <PresentationFormat>全屏显示(4:3)</PresentationFormat>
  <Paragraphs>46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Ubuntu本地软件源制作</vt:lpstr>
      <vt:lpstr>Ubuntu本地软件源制作</vt:lpstr>
      <vt:lpstr>Ubuntu本地软件源制作</vt:lpstr>
      <vt:lpstr>Ubuntu ISO文件制作</vt:lpstr>
      <vt:lpstr>Ubuntu 通过光驱挂载iso文件实现共享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567</cp:revision>
  <dcterms:created xsi:type="dcterms:W3CDTF">2015-10-23T02:45:43Z</dcterms:created>
  <dcterms:modified xsi:type="dcterms:W3CDTF">2016-08-20T08:46:02Z</dcterms:modified>
</cp:coreProperties>
</file>