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90" d="100"/>
          <a:sy n="90" d="100"/>
        </p:scale>
        <p:origin x="-72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1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1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jdk-7u25-linux-x86_64.tar.gz</a:t>
            </a:r>
          </a:p>
          <a:p>
            <a:pPr lvl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enviroment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测试安装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java -version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2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Hadoop-1.7.0.tar.gz</a:t>
            </a:r>
          </a:p>
          <a:p>
            <a:pPr lvl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HADOOP_INSTALL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enviroment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测试安装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version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37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Hadoop安装</vt:lpstr>
      <vt:lpstr>Hadoop安装</vt:lpstr>
      <vt:lpstr>Hadoop安装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646</cp:revision>
  <dcterms:created xsi:type="dcterms:W3CDTF">2015-10-23T02:45:43Z</dcterms:created>
  <dcterms:modified xsi:type="dcterms:W3CDTF">2016-08-20T08:46:43Z</dcterms:modified>
</cp:coreProperties>
</file>