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6" r:id="rId4"/>
    <p:sldId id="267" r:id="rId5"/>
    <p:sldId id="275" r:id="rId6"/>
    <p:sldId id="268" r:id="rId7"/>
    <p:sldId id="269" r:id="rId8"/>
    <p:sldId id="270" r:id="rId9"/>
    <p:sldId id="271" r:id="rId10"/>
    <p:sldId id="272" r:id="rId11"/>
    <p:sldId id="274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86" d="100"/>
          <a:sy n="86" d="100"/>
        </p:scale>
        <p:origin x="-107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r>
              <a:rPr lang="en-US" altLang="zh-CN" smtClean="0"/>
              <a:t>&amp;MEM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添加字段后显示的</a:t>
            </a:r>
            <a:r>
              <a:rPr lang="en-US" altLang="zh-CN" smtClean="0"/>
              <a:t>P</a:t>
            </a:r>
            <a:r>
              <a:rPr lang="zh-CN" altLang="en-US" smtClean="0"/>
              <a:t>字段，就是使用</a:t>
            </a:r>
            <a:r>
              <a:rPr lang="en-US" altLang="zh-CN" smtClean="0"/>
              <a:t>cpu</a:t>
            </a:r>
            <a:r>
              <a:rPr lang="zh-CN" altLang="en-US" smtClean="0"/>
              <a:t>内核。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2" y="3501008"/>
            <a:ext cx="807632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6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taskset -c -p &lt;pid&gt;</a:t>
            </a:r>
            <a:br>
              <a:rPr lang="en-US" altLang="zh-CN" smtClean="0"/>
            </a:br>
            <a:r>
              <a:rPr lang="en-US" altLang="zh-CN" smtClean="0"/>
              <a:t>$&gt;taskset -c -p 7233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taskset</a:t>
            </a:r>
            <a:r>
              <a:rPr lang="zh-CN" altLang="en-US" smtClean="0"/>
              <a:t>直接指定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$&gt;taskset -c 4,5,6,7 firefox</a:t>
            </a:r>
          </a:p>
          <a:p>
            <a:r>
              <a:rPr lang="zh-CN" altLang="en-US" smtClean="0"/>
              <a:t>指定进程新的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$&gt;taskset </a:t>
            </a:r>
            <a:r>
              <a:rPr lang="en-US" altLang="zh-CN" b="1" smtClean="0">
                <a:solidFill>
                  <a:srgbClr val="FF0000"/>
                </a:solidFill>
              </a:rPr>
              <a:t>-cp </a:t>
            </a:r>
            <a:r>
              <a:rPr lang="en-US" altLang="zh-CN" smtClean="0"/>
              <a:t>7 7455  </a:t>
            </a:r>
            <a:r>
              <a:rPr lang="en-US" altLang="zh-CN" smtClean="0">
                <a:solidFill>
                  <a:srgbClr val="FF0000"/>
                </a:solidFill>
              </a:rPr>
              <a:t>//cp</a:t>
            </a:r>
            <a:r>
              <a:rPr lang="zh-CN" altLang="en-US" smtClean="0">
                <a:solidFill>
                  <a:srgbClr val="FF0000"/>
                </a:solidFill>
              </a:rPr>
              <a:t>连写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7565132" cy="61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看内存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$&gt;cat /proc/meminfo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</a:t>
            </a:r>
            <a:r>
              <a:rPr lang="zh-CN" altLang="en-US" smtClean="0"/>
              <a:t>内存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1"/>
            <a:ext cx="3384376" cy="33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设置虚拟机的</a:t>
            </a:r>
            <a:r>
              <a:rPr lang="en-US" altLang="zh-CN" smtClean="0"/>
              <a:t>cpu</a:t>
            </a:r>
            <a:br>
              <a:rPr lang="en-US" altLang="zh-CN" smtClean="0"/>
            </a:br>
            <a:r>
              <a:rPr lang="zh-CN" altLang="en-US" smtClean="0"/>
              <a:t>处理器个数和内核数均不能超过主板支持的数量。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</a:t>
            </a:r>
            <a:r>
              <a:rPr lang="zh-CN" altLang="en-US" smtClean="0"/>
              <a:t>设置虚拟机的</a:t>
            </a:r>
            <a:r>
              <a:rPr lang="en-US" altLang="zh-CN" smtClean="0"/>
              <a:t>CPU</a:t>
            </a:r>
            <a:endParaRPr lang="zh-CN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1" y="3501008"/>
            <a:ext cx="7528733" cy="2008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85184"/>
            <a:ext cx="3238500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cat /proc/cpuinfo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r>
              <a:rPr lang="zh-CN" altLang="en-US" smtClean="0"/>
              <a:t>和</a:t>
            </a:r>
            <a:r>
              <a:rPr lang="en-US" altLang="zh-CN" smtClean="0"/>
              <a:t>MEM</a:t>
            </a:r>
            <a:r>
              <a:rPr lang="zh-CN" altLang="en-US" smtClean="0"/>
              <a:t>检查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70485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taskset</a:t>
            </a:r>
            <a:r>
              <a:rPr lang="zh-CN" altLang="en-US" smtClean="0"/>
              <a:t>指定</a:t>
            </a:r>
            <a:r>
              <a:rPr lang="en-US" altLang="zh-CN" smtClean="0"/>
              <a:t>cpu</a:t>
            </a:r>
            <a:r>
              <a:rPr lang="zh-CN" altLang="en-US"/>
              <a:t>亲</a:t>
            </a:r>
            <a:r>
              <a:rPr lang="zh-CN" altLang="en-US"/>
              <a:t>和</a:t>
            </a:r>
            <a:r>
              <a:rPr lang="zh-CN" altLang="en-US" smtClean="0"/>
              <a:t>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$&gt;taskset 0x3 firefox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smtClean="0">
                <a:solidFill>
                  <a:srgbClr val="00B050"/>
                </a:solidFill>
              </a:rPr>
              <a:t>使用</a:t>
            </a:r>
            <a:r>
              <a:rPr lang="en-US" altLang="zh-CN" smtClean="0">
                <a:solidFill>
                  <a:srgbClr val="00B050"/>
                </a:solidFill>
              </a:rPr>
              <a:t>0</a:t>
            </a:r>
            <a:r>
              <a:rPr lang="zh-CN" altLang="en-US" smtClean="0">
                <a:solidFill>
                  <a:srgbClr val="00B050"/>
                </a:solidFill>
              </a:rPr>
              <a:t>和</a:t>
            </a:r>
            <a:r>
              <a:rPr lang="en-US" altLang="zh-CN" smtClean="0">
                <a:solidFill>
                  <a:srgbClr val="00B050"/>
                </a:solidFill>
              </a:rPr>
              <a:t>1cpu</a:t>
            </a:r>
            <a:r>
              <a:rPr lang="zh-CN" altLang="en-US" smtClean="0">
                <a:solidFill>
                  <a:srgbClr val="00B050"/>
                </a:solidFill>
              </a:rPr>
              <a:t>运行</a:t>
            </a:r>
            <a:r>
              <a:rPr lang="en-US" altLang="zh-CN" smtClean="0"/>
              <a:t>				       </a:t>
            </a:r>
            <a:r>
              <a:rPr lang="en-US" altLang="zh-CN" smtClean="0">
                <a:solidFill>
                  <a:srgbClr val="00B050"/>
                </a:solidFill>
              </a:rPr>
              <a:t>//firefox,3==0011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58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将所有进程都指派给</a:t>
            </a:r>
            <a:r>
              <a:rPr lang="en-US" altLang="zh-CN" smtClean="0"/>
              <a:t>cpu#0</a:t>
            </a:r>
            <a:br>
              <a:rPr lang="en-US" altLang="zh-CN" smtClean="0"/>
            </a:br>
            <a:r>
              <a:rPr lang="en-US" altLang="zh-CN" smtClean="0"/>
              <a:t>$&gt;for a in `ps -Ao pid` ; do sudo taskset  </a:t>
            </a:r>
            <a:br>
              <a:rPr lang="en-US" altLang="zh-CN" smtClean="0"/>
            </a:br>
            <a:r>
              <a:rPr lang="en-US" altLang="zh-CN" smtClean="0"/>
              <a:t>     -cp 0 $a; done ;</a:t>
            </a:r>
            <a:endParaRPr lang="en-US" altLang="zh-CN" smtClean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8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查看</a:t>
            </a:r>
            <a:r>
              <a:rPr lang="en-US" altLang="zh-CN" smtClean="0"/>
              <a:t>cpu</a:t>
            </a:r>
            <a:r>
              <a:rPr lang="zh-CN" altLang="en-US" smtClean="0"/>
              <a:t>使用情况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$&gt;top		//</a:t>
            </a:r>
            <a:r>
              <a:rPr lang="zh-CN" altLang="en-US" smtClean="0"/>
              <a:t>系统自带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$&gt;htop		//</a:t>
            </a:r>
            <a:r>
              <a:rPr lang="zh-CN" altLang="en-US" smtClean="0"/>
              <a:t>需</a:t>
            </a:r>
            <a:r>
              <a:rPr lang="zh-CN" altLang="en-US"/>
              <a:t>单</a:t>
            </a:r>
            <a:r>
              <a:rPr lang="zh-CN" altLang="en-US" smtClean="0"/>
              <a:t>独安装</a:t>
            </a: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0" y="3717032"/>
            <a:ext cx="5688632" cy="250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3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显示所有</a:t>
            </a:r>
            <a:r>
              <a:rPr lang="en-US" altLang="zh-CN" smtClean="0"/>
              <a:t>cpu</a:t>
            </a:r>
            <a:r>
              <a:rPr lang="zh-CN" altLang="en-US" smtClean="0"/>
              <a:t>内核的使用情况</a:t>
            </a:r>
            <a:endParaRPr lang="en-US" altLang="zh-CN" smtClean="0"/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进入</a:t>
            </a:r>
            <a:r>
              <a:rPr lang="en-US" altLang="zh-CN" smtClean="0"/>
              <a:t>top</a:t>
            </a:r>
            <a:r>
              <a:rPr lang="zh-CN" altLang="en-US" smtClean="0"/>
              <a:t>程序</a:t>
            </a:r>
            <a:r>
              <a:rPr lang="en-US" altLang="zh-CN" smtClean="0"/>
              <a:t>(q</a:t>
            </a:r>
            <a:r>
              <a:rPr lang="zh-CN" altLang="en-US" smtClean="0"/>
              <a:t>退出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$&gt;top</a:t>
            </a:r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按下数字键</a:t>
            </a:r>
            <a:r>
              <a:rPr lang="en-US" altLang="zh-CN" smtClean="0"/>
              <a:t>"1",</a:t>
            </a:r>
            <a:r>
              <a:rPr lang="zh-CN" altLang="en-US" smtClean="0"/>
              <a:t>如下所示</a:t>
            </a:r>
            <a:r>
              <a:rPr lang="en-US" altLang="zh-CN" smtClean="0"/>
              <a:t>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5256584" cy="233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1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进入</a:t>
            </a:r>
            <a:r>
              <a:rPr lang="en-US" altLang="zh-CN" smtClean="0"/>
              <a:t>top</a:t>
            </a:r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按下</a:t>
            </a:r>
            <a:r>
              <a:rPr lang="en-US" altLang="zh-CN" smtClean="0"/>
              <a:t>"f"</a:t>
            </a:r>
            <a:r>
              <a:rPr lang="zh-CN" altLang="en-US" smtClean="0"/>
              <a:t>键，如下图所示</a:t>
            </a:r>
            <a:r>
              <a:rPr lang="en-US" altLang="zh-CN" smtClean="0"/>
              <a:t>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3"/>
            <a:ext cx="6912768" cy="273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2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 smtClean="0"/>
              <a:t>3.</a:t>
            </a:r>
            <a:r>
              <a:rPr lang="zh-CN" altLang="en-US" smtClean="0"/>
              <a:t>输入指定的字母，以</a:t>
            </a:r>
            <a:r>
              <a:rPr lang="en-US" altLang="zh-CN" smtClean="0"/>
              <a:t>":"</a:t>
            </a:r>
            <a:r>
              <a:rPr lang="zh-CN" altLang="en-US"/>
              <a:t>结</a:t>
            </a:r>
            <a:r>
              <a:rPr lang="zh-CN" altLang="en-US" smtClean="0"/>
              <a:t>尾，可</a:t>
            </a:r>
            <a:r>
              <a:rPr lang="zh-CN" altLang="en-US"/>
              <a:t>对</a:t>
            </a:r>
            <a:r>
              <a:rPr lang="zh-CN" altLang="en-US" smtClean="0"/>
              <a:t>字段显示进行切换。带有*的大写字母，均为显示的。</a:t>
            </a:r>
            <a:r>
              <a:rPr lang="zh-CN" altLang="en-US"/>
              <a:t>否</a:t>
            </a:r>
            <a:r>
              <a:rPr lang="zh-CN" altLang="en-US" smtClean="0"/>
              <a:t>则是不显示的。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CPU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9512"/>
            <a:ext cx="62388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3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239</Words>
  <Application>Microsoft Office PowerPoint</Application>
  <PresentationFormat>全屏显示(4:3)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Ubuntu 设置虚拟机的CPU</vt:lpstr>
      <vt:lpstr>Ubuntu CPU和MEM检查</vt:lpstr>
      <vt:lpstr>Ubuntu CPU</vt:lpstr>
      <vt:lpstr>Ubuntu CPU</vt:lpstr>
      <vt:lpstr>Ubuntu CPU</vt:lpstr>
      <vt:lpstr>Ubuntu CPU</vt:lpstr>
      <vt:lpstr>Ubuntu CPU</vt:lpstr>
      <vt:lpstr>Ubuntu CPU</vt:lpstr>
      <vt:lpstr>Ubuntu CPU</vt:lpstr>
      <vt:lpstr>Ubuntu CPU</vt:lpstr>
      <vt:lpstr>Ubuntu 内存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767</cp:revision>
  <dcterms:created xsi:type="dcterms:W3CDTF">2015-10-23T02:45:43Z</dcterms:created>
  <dcterms:modified xsi:type="dcterms:W3CDTF">2016-10-06T12:31:32Z</dcterms:modified>
</cp:coreProperties>
</file>