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64" d="100"/>
          <a:sy n="64" d="100"/>
        </p:scale>
        <p:origin x="-173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substitute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$&gt;sed 's/a/b/g' test.txt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 smtClean="0">
                <a:solidFill>
                  <a:srgbClr val="00B050"/>
                </a:solidFill>
              </a:rPr>
              <a:t>用</a:t>
            </a:r>
            <a:r>
              <a:rPr lang="en-US" altLang="zh-CN" sz="2800" smtClean="0">
                <a:solidFill>
                  <a:srgbClr val="00B050"/>
                </a:solidFill>
              </a:rPr>
              <a:t>b</a:t>
            </a:r>
            <a:r>
              <a:rPr lang="zh-CN" altLang="en-US" sz="2800" smtClean="0">
                <a:solidFill>
                  <a:srgbClr val="00B050"/>
                </a:solidFill>
              </a:rPr>
              <a:t>替换</a:t>
            </a:r>
            <a:r>
              <a:rPr lang="en-US" altLang="zh-CN" sz="2800">
                <a:solidFill>
                  <a:srgbClr val="00B050"/>
                </a:solidFill>
              </a:rPr>
              <a:t>a</a:t>
            </a:r>
            <a:r>
              <a:rPr lang="en-US" altLang="zh-CN" sz="2800" smtClean="0">
                <a:solidFill>
                  <a:srgbClr val="00B050"/>
                </a:solidFill>
              </a:rPr>
              <a:t/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en-US" altLang="zh-CN" sz="2800" smtClean="0">
                <a:solidFill>
                  <a:srgbClr val="00B050"/>
                </a:solidFill>
              </a:rPr>
              <a:t/>
            </a:r>
            <a:br>
              <a:rPr lang="en-US" altLang="zh-CN" sz="2800" smtClean="0">
                <a:solidFill>
                  <a:srgbClr val="00B050"/>
                </a:solidFill>
              </a:rPr>
            </a:br>
            <a:r>
              <a:rPr lang="zh-CN" altLang="en-US" sz="2800" smtClean="0">
                <a:solidFill>
                  <a:srgbClr val="00B050"/>
                </a:solidFill>
              </a:rPr>
              <a:t>注意：两个</a:t>
            </a:r>
            <a:r>
              <a:rPr lang="en-US" altLang="zh-CN" sz="2800" smtClean="0">
                <a:solidFill>
                  <a:srgbClr val="00B050"/>
                </a:solidFill>
              </a:rPr>
              <a:t>//</a:t>
            </a:r>
            <a:r>
              <a:rPr lang="zh-CN" altLang="en-US" sz="2800">
                <a:solidFill>
                  <a:srgbClr val="00B050"/>
                </a:solidFill>
              </a:rPr>
              <a:t>之</a:t>
            </a:r>
            <a:r>
              <a:rPr lang="zh-CN" altLang="en-US" sz="2800" smtClean="0">
                <a:solidFill>
                  <a:srgbClr val="00B050"/>
                </a:solidFill>
              </a:rPr>
              <a:t>间是正则表达式。用于定位含有特定内容的行。</a:t>
            </a:r>
            <a:endParaRPr lang="en-US" altLang="zh-CN" sz="2800" smtClean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34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sed</a:t>
            </a:r>
            <a:br>
              <a:rPr lang="en-US" altLang="zh-CN"/>
            </a:br>
            <a:r>
              <a:rPr lang="en-US" altLang="zh-CN"/>
              <a:t>sed</a:t>
            </a:r>
            <a:r>
              <a:rPr lang="zh-CN" altLang="en-US"/>
              <a:t>是一个很好的文件处理工具，本身是一个管道命令，主要是以行为单位进行处理，可以将数据行进行替换、删除、新增、选取等特定工作，下面先了解一下</a:t>
            </a:r>
            <a:r>
              <a:rPr lang="en-US" altLang="zh-CN"/>
              <a:t>sed</a:t>
            </a:r>
            <a:r>
              <a:rPr lang="zh-CN" altLang="en-US"/>
              <a:t>的用</a:t>
            </a:r>
            <a:r>
              <a:rPr lang="zh-CN" altLang="en-US" smtClean="0"/>
              <a:t>法：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sed </a:t>
            </a:r>
            <a:r>
              <a:rPr lang="en-US" altLang="zh-CN"/>
              <a:t>[-nefri] ‘command’ </a:t>
            </a:r>
            <a:r>
              <a:rPr lang="zh-CN" altLang="en-US"/>
              <a:t>输入文本 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sed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sed </a:t>
            </a:r>
            <a:r>
              <a:rPr lang="en-US" altLang="zh-CN" sz="2800"/>
              <a:t>[-nefri] ‘command’ </a:t>
            </a:r>
            <a:r>
              <a:rPr lang="zh-CN" altLang="en-US" sz="2800"/>
              <a:t>输入文本 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//-n:</a:t>
            </a:r>
            <a:r>
              <a:rPr lang="zh-CN" altLang="en-US" sz="2800"/>
              <a:t>使用安静</a:t>
            </a:r>
            <a:r>
              <a:rPr lang="en-US" altLang="zh-CN" sz="2800"/>
              <a:t>(silent)</a:t>
            </a:r>
            <a:r>
              <a:rPr lang="zh-CN" altLang="en-US" sz="2800"/>
              <a:t>模式。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//-e:</a:t>
            </a:r>
            <a:r>
              <a:rPr lang="zh-CN" altLang="en-US" sz="2800"/>
              <a:t>直接在指令列模式上进行 </a:t>
            </a:r>
            <a:r>
              <a:rPr lang="en-US" altLang="zh-CN" sz="2800"/>
              <a:t>sed </a:t>
            </a:r>
            <a:r>
              <a:rPr lang="zh-CN" altLang="en-US" sz="2800"/>
              <a:t>的动作编辑；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//-f:</a:t>
            </a:r>
            <a:r>
              <a:rPr lang="zh-CN" altLang="en-US" sz="2800"/>
              <a:t>写在一个档案内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//-r:</a:t>
            </a:r>
            <a:br>
              <a:rPr lang="en-US" altLang="zh-CN" sz="2800" smtClean="0"/>
            </a:br>
            <a:r>
              <a:rPr lang="en-US" altLang="zh-CN" sz="2800" smtClean="0"/>
              <a:t>//-i:</a:t>
            </a:r>
            <a:r>
              <a:rPr lang="zh-CN" altLang="en-US" sz="2800"/>
              <a:t>直接修改读取的档案内容，而不是由萤</a:t>
            </a:r>
            <a:r>
              <a:rPr lang="zh-CN" altLang="en-US" sz="2800" smtClean="0"/>
              <a:t>幕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        </a:t>
            </a:r>
            <a:r>
              <a:rPr lang="zh-CN" altLang="en-US" sz="2800" smtClean="0"/>
              <a:t>输</a:t>
            </a:r>
            <a:r>
              <a:rPr lang="zh-CN" altLang="en-US" sz="2800"/>
              <a:t>出。</a:t>
            </a:r>
            <a:endParaRPr lang="en-US" altLang="zh-CN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4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sed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sed </a:t>
            </a:r>
            <a:r>
              <a:rPr lang="en-US" altLang="zh-CN" sz="2800"/>
              <a:t>[-nefri] ‘command’ </a:t>
            </a:r>
            <a:r>
              <a:rPr lang="zh-CN" altLang="en-US" sz="2800"/>
              <a:t>输入文本 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'command'</a:t>
            </a:r>
            <a:r>
              <a:rPr lang="zh-CN" altLang="en-US" sz="2800" smtClean="0"/>
              <a:t>有</a:t>
            </a:r>
            <a:r>
              <a:rPr lang="en-US" altLang="zh-CN" sz="2800" smtClean="0"/>
              <a:t>:</a:t>
            </a:r>
            <a:br>
              <a:rPr lang="en-US" altLang="zh-CN" sz="2800" smtClean="0"/>
            </a:br>
            <a:r>
              <a:rPr lang="en-US" altLang="zh-CN" sz="2800" smtClean="0"/>
              <a:t>//a </a:t>
            </a:r>
            <a:r>
              <a:rPr lang="zh-CN" altLang="en-US" sz="2800" smtClean="0"/>
              <a:t>：</a:t>
            </a:r>
            <a:r>
              <a:rPr lang="en-US" altLang="zh-CN" sz="2800" smtClean="0"/>
              <a:t>append,</a:t>
            </a:r>
            <a:r>
              <a:rPr lang="zh-CN" altLang="en-US" sz="2800"/>
              <a:t>追</a:t>
            </a:r>
            <a:r>
              <a:rPr lang="zh-CN" altLang="en-US" sz="2800" smtClean="0"/>
              <a:t>加新行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//c</a:t>
            </a:r>
            <a:r>
              <a:rPr lang="en-US" altLang="zh-CN" sz="2800"/>
              <a:t> </a:t>
            </a:r>
            <a:r>
              <a:rPr lang="zh-CN" altLang="en-US" sz="2800"/>
              <a:t>：</a:t>
            </a:r>
            <a:r>
              <a:rPr lang="en-US" altLang="zh-CN" sz="2800" smtClean="0"/>
              <a:t>cover</a:t>
            </a:r>
            <a:r>
              <a:rPr lang="zh-CN" altLang="en-US" sz="2800" smtClean="0"/>
              <a:t>，覆盖指定的行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//d</a:t>
            </a:r>
            <a:r>
              <a:rPr lang="en-US" altLang="zh-CN" sz="2800"/>
              <a:t> </a:t>
            </a:r>
            <a:r>
              <a:rPr lang="zh-CN" altLang="en-US" sz="2800" smtClean="0"/>
              <a:t>：</a:t>
            </a:r>
            <a:r>
              <a:rPr lang="en-US" altLang="zh-CN" sz="2800" smtClean="0"/>
              <a:t>delete</a:t>
            </a:r>
            <a:r>
              <a:rPr lang="zh-CN" altLang="en-US" sz="2800" smtClean="0"/>
              <a:t>，删除区间行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//i </a:t>
            </a:r>
            <a:r>
              <a:rPr lang="en-US" altLang="zh-CN" sz="2800"/>
              <a:t> </a:t>
            </a:r>
            <a:r>
              <a:rPr lang="zh-CN" altLang="en-US" sz="2800" smtClean="0"/>
              <a:t>：</a:t>
            </a:r>
            <a:r>
              <a:rPr lang="en-US" altLang="zh-CN" sz="2800" smtClean="0"/>
              <a:t>insert</a:t>
            </a:r>
            <a:r>
              <a:rPr lang="zh-CN" altLang="en-US" sz="2800" smtClean="0"/>
              <a:t>，在指定行前面插入一行，同</a:t>
            </a:r>
            <a:r>
              <a:rPr lang="en-US" altLang="zh-CN" sz="2800" smtClean="0"/>
              <a:t>a</a:t>
            </a:r>
            <a:r>
              <a:rPr lang="zh-CN" altLang="en-US" sz="2800" smtClean="0"/>
              <a:t>相反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//p </a:t>
            </a:r>
            <a:r>
              <a:rPr lang="zh-CN" altLang="en-US" sz="2800" smtClean="0"/>
              <a:t>：</a:t>
            </a:r>
            <a:r>
              <a:rPr lang="en-US" altLang="zh-CN" sz="2800" smtClean="0"/>
              <a:t>print</a:t>
            </a:r>
            <a:r>
              <a:rPr lang="zh-CN" altLang="en-US" sz="2800" smtClean="0"/>
              <a:t>，和</a:t>
            </a:r>
            <a:r>
              <a:rPr lang="en-US" altLang="zh-CN" sz="2800" smtClean="0"/>
              <a:t>-n</a:t>
            </a:r>
            <a:r>
              <a:rPr lang="zh-CN" altLang="en-US" sz="2800" smtClean="0"/>
              <a:t>配合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//s</a:t>
            </a:r>
            <a:r>
              <a:rPr lang="zh-CN" altLang="en-US" sz="2800"/>
              <a:t> </a:t>
            </a:r>
            <a:r>
              <a:rPr lang="en-US" altLang="zh-CN" sz="2800"/>
              <a:t> </a:t>
            </a:r>
            <a:r>
              <a:rPr lang="zh-CN" altLang="en-US" sz="2800" smtClean="0"/>
              <a:t>：</a:t>
            </a:r>
            <a:r>
              <a:rPr lang="en-US" altLang="zh-CN" sz="2800" smtClean="0"/>
              <a:t>substitute</a:t>
            </a:r>
            <a:r>
              <a:rPr lang="zh-CN" altLang="en-US" sz="2800" smtClean="0"/>
              <a:t>，取代</a:t>
            </a:r>
            <a:endParaRPr lang="en-US" altLang="zh-CN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203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smtClean="0"/>
              <a:t>删除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$&gt;sed '1d' test.txt	//</a:t>
            </a:r>
            <a:r>
              <a:rPr lang="zh-CN" altLang="en-US" sz="2800" smtClean="0"/>
              <a:t>删除第一行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'$d</a:t>
            </a:r>
            <a:r>
              <a:rPr lang="en-US" altLang="zh-CN" sz="2800"/>
              <a:t>' test.txt	//</a:t>
            </a:r>
            <a:r>
              <a:rPr lang="zh-CN" altLang="en-US" sz="2800"/>
              <a:t>删</a:t>
            </a:r>
            <a:r>
              <a:rPr lang="zh-CN" altLang="en-US" sz="2800" smtClean="0"/>
              <a:t>除</a:t>
            </a:r>
            <a:r>
              <a:rPr lang="zh-CN" altLang="en-US" sz="2800"/>
              <a:t>最后</a:t>
            </a:r>
            <a:r>
              <a:rPr lang="zh-CN" altLang="en-US" sz="2800" smtClean="0"/>
              <a:t>行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'1,$d</a:t>
            </a:r>
            <a:r>
              <a:rPr lang="en-US" altLang="zh-CN" sz="2800"/>
              <a:t>' test.txt	//</a:t>
            </a:r>
            <a:r>
              <a:rPr lang="zh-CN" altLang="en-US" sz="2800"/>
              <a:t>删除第一</a:t>
            </a:r>
            <a:r>
              <a:rPr lang="zh-CN" altLang="en-US" sz="2800" smtClean="0"/>
              <a:t>行到最后一行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'1,3d</a:t>
            </a:r>
            <a:r>
              <a:rPr lang="en-US" altLang="zh-CN" sz="2800"/>
              <a:t>' test.txt	//</a:t>
            </a:r>
            <a:r>
              <a:rPr lang="zh-CN" altLang="en-US" sz="2800"/>
              <a:t>删除</a:t>
            </a:r>
            <a:r>
              <a:rPr lang="zh-CN" altLang="en-US" sz="2800" smtClean="0"/>
              <a:t>第</a:t>
            </a:r>
            <a:r>
              <a:rPr lang="en-US" altLang="zh-CN" sz="2800" smtClean="0"/>
              <a:t>1,2,3</a:t>
            </a:r>
            <a:r>
              <a:rPr lang="zh-CN" altLang="en-US" sz="2800" smtClean="0"/>
              <a:t>行</a:t>
            </a:r>
            <a:endParaRPr lang="en-US" altLang="zh-CN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23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显示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$&gt;sed '1p' test.txt	</a:t>
            </a:r>
            <a:r>
              <a:rPr lang="en-US" altLang="zh-CN" sz="2800">
                <a:solidFill>
                  <a:srgbClr val="00B050"/>
                </a:solidFill>
              </a:rPr>
              <a:t>//</a:t>
            </a:r>
            <a:r>
              <a:rPr lang="zh-CN" altLang="en-US" sz="2800">
                <a:solidFill>
                  <a:srgbClr val="00B050"/>
                </a:solidFill>
              </a:rPr>
              <a:t>显示第一行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'$p' </a:t>
            </a:r>
            <a:r>
              <a:rPr lang="en-US" altLang="zh-CN" sz="2800"/>
              <a:t>test.txt	</a:t>
            </a:r>
            <a:r>
              <a:rPr lang="en-US" altLang="zh-CN" sz="2800">
                <a:solidFill>
                  <a:srgbClr val="00B050"/>
                </a:solidFill>
              </a:rPr>
              <a:t>//</a:t>
            </a:r>
            <a:r>
              <a:rPr lang="zh-CN" altLang="en-US" sz="2800">
                <a:solidFill>
                  <a:srgbClr val="00B050"/>
                </a:solidFill>
              </a:rPr>
              <a:t>显示最后行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'1,$p' </a:t>
            </a:r>
            <a:r>
              <a:rPr lang="en-US" altLang="zh-CN" sz="2800"/>
              <a:t>test.txt	</a:t>
            </a:r>
            <a:r>
              <a:rPr lang="en-US" altLang="zh-CN" sz="2800">
                <a:solidFill>
                  <a:srgbClr val="00B050"/>
                </a:solidFill>
              </a:rPr>
              <a:t>//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-n '1</a:t>
            </a:r>
            <a:r>
              <a:rPr lang="en-US" altLang="zh-CN" sz="2800"/>
              <a:t>,$p' </a:t>
            </a:r>
            <a:r>
              <a:rPr lang="en-US" altLang="zh-CN" sz="2800" smtClean="0"/>
              <a:t>test.txt</a:t>
            </a:r>
            <a:r>
              <a:rPr lang="en-US" altLang="zh-CN" sz="2800">
                <a:solidFill>
                  <a:srgbClr val="00B050"/>
                </a:solidFill>
              </a:rPr>
              <a:t>//n</a:t>
            </a:r>
            <a:r>
              <a:rPr lang="zh-CN" altLang="en-US" sz="2800">
                <a:solidFill>
                  <a:srgbClr val="00B050"/>
                </a:solidFill>
              </a:rPr>
              <a:t>安静模式</a:t>
            </a:r>
            <a:r>
              <a:rPr lang="en-US" altLang="zh-CN" sz="2800">
                <a:solidFill>
                  <a:srgbClr val="00B050"/>
                </a:solidFill>
              </a:rPr>
              <a:t>,</a:t>
            </a:r>
            <a:r>
              <a:rPr lang="zh-CN" altLang="en-US" sz="2800">
                <a:solidFill>
                  <a:srgbClr val="00B050"/>
                </a:solidFill>
              </a:rPr>
              <a:t>只显式处理</a:t>
            </a:r>
            <a:r>
              <a:rPr lang="en-US" altLang="zh-CN" sz="2800">
                <a:solidFill>
                  <a:srgbClr val="00B050"/>
                </a:solidFill>
              </a:rPr>
              <a:t/>
            </a:r>
            <a:br>
              <a:rPr lang="en-US" altLang="zh-CN" sz="2800">
                <a:solidFill>
                  <a:srgbClr val="00B050"/>
                </a:solidFill>
              </a:rPr>
            </a:br>
            <a:r>
              <a:rPr lang="en-US" altLang="zh-CN" sz="2800">
                <a:solidFill>
                  <a:srgbClr val="00B050"/>
                </a:solidFill>
              </a:rPr>
              <a:t>                                            </a:t>
            </a:r>
            <a:r>
              <a:rPr lang="zh-CN" altLang="en-US" sz="2800">
                <a:solidFill>
                  <a:srgbClr val="00B050"/>
                </a:solidFill>
              </a:rPr>
              <a:t>的行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 smtClean="0"/>
              <a:t>$&gt;sed '</a:t>
            </a:r>
            <a:r>
              <a:rPr lang="en-US" altLang="zh-CN" sz="2800" smtClean="0">
                <a:solidFill>
                  <a:srgbClr val="FF0000"/>
                </a:solidFill>
              </a:rPr>
              <a:t>/</a:t>
            </a:r>
            <a:r>
              <a:rPr lang="en-US" altLang="zh-CN" sz="2800" smtClean="0"/>
              <a:t>main</a:t>
            </a:r>
            <a:r>
              <a:rPr lang="en-US" altLang="zh-CN" sz="2800" smtClean="0">
                <a:solidFill>
                  <a:srgbClr val="FF0000"/>
                </a:solidFill>
              </a:rPr>
              <a:t>/p</a:t>
            </a:r>
            <a:r>
              <a:rPr lang="en-US" altLang="zh-CN" sz="2800" smtClean="0"/>
              <a:t>' test.txt</a:t>
            </a:r>
            <a:r>
              <a:rPr lang="en-US" altLang="zh-CN" sz="2800">
                <a:solidFill>
                  <a:srgbClr val="00B050"/>
                </a:solidFill>
              </a:rPr>
              <a:t>//</a:t>
            </a:r>
            <a:r>
              <a:rPr lang="zh-CN" altLang="en-US" sz="2800">
                <a:solidFill>
                  <a:srgbClr val="00B050"/>
                </a:solidFill>
              </a:rPr>
              <a:t>显示有</a:t>
            </a:r>
            <a:r>
              <a:rPr lang="en-US" altLang="zh-CN" sz="2800">
                <a:solidFill>
                  <a:srgbClr val="00B050"/>
                </a:solidFill>
              </a:rPr>
              <a:t>main</a:t>
            </a:r>
            <a:r>
              <a:rPr lang="zh-CN" altLang="en-US" sz="2800">
                <a:solidFill>
                  <a:srgbClr val="00B050"/>
                </a:solidFill>
              </a:rPr>
              <a:t>的行</a:t>
            </a:r>
            <a:endParaRPr lang="en-US" altLang="zh-CN" sz="2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74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追加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$&gt;sed '1ahelloworld' test.txt</a:t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'1a\ helloworld</a:t>
            </a:r>
            <a:r>
              <a:rPr lang="en-US" altLang="zh-CN" sz="2800"/>
              <a:t>' </a:t>
            </a:r>
            <a:r>
              <a:rPr lang="en-US" altLang="zh-CN" sz="2800" smtClean="0"/>
              <a:t>test.txt//</a:t>
            </a:r>
            <a:r>
              <a:rPr lang="zh-CN" altLang="en-US" sz="2800" smtClean="0"/>
              <a:t>空格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'1a\\thelloworld</a:t>
            </a:r>
            <a:r>
              <a:rPr lang="en-US" altLang="zh-CN" sz="2800"/>
              <a:t>' </a:t>
            </a:r>
            <a:r>
              <a:rPr lang="en-US" altLang="zh-CN" sz="2800" smtClean="0"/>
              <a:t>test.txt//</a:t>
            </a:r>
            <a:r>
              <a:rPr lang="zh-CN" altLang="en-US" sz="2800"/>
              <a:t>制表符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'1,3ahow'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18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插入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$&gt;sed '1</a:t>
            </a:r>
            <a:r>
              <a:rPr lang="en-US" altLang="zh-CN" sz="2800" b="1" smtClean="0">
                <a:solidFill>
                  <a:srgbClr val="FF0000"/>
                </a:solidFill>
              </a:rPr>
              <a:t>i</a:t>
            </a:r>
            <a:r>
              <a:rPr lang="en-US" altLang="zh-CN" sz="2800" smtClean="0"/>
              <a:t>helloworld' test.txt</a:t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</a:t>
            </a:r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en-US" altLang="zh-CN" sz="2800" smtClean="0"/>
              <a:t>\ helloworld</a:t>
            </a:r>
            <a:r>
              <a:rPr lang="en-US" altLang="zh-CN" sz="2800"/>
              <a:t>' </a:t>
            </a:r>
            <a:r>
              <a:rPr lang="en-US" altLang="zh-CN" sz="2800" smtClean="0"/>
              <a:t>test.txt//</a:t>
            </a:r>
            <a:r>
              <a:rPr lang="zh-CN" altLang="en-US" sz="2800" smtClean="0"/>
              <a:t>空格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</a:t>
            </a:r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en-US" altLang="zh-CN" sz="2800" smtClean="0"/>
              <a:t>\\thelloworld</a:t>
            </a:r>
            <a:r>
              <a:rPr lang="en-US" altLang="zh-CN" sz="2800"/>
              <a:t>' </a:t>
            </a:r>
            <a:r>
              <a:rPr lang="en-US" altLang="zh-CN" sz="2800" smtClean="0"/>
              <a:t>test.txt//</a:t>
            </a:r>
            <a:r>
              <a:rPr lang="zh-CN" altLang="en-US" sz="2800"/>
              <a:t>制表符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/>
              <a:t>$&gt;sed </a:t>
            </a:r>
            <a:r>
              <a:rPr lang="en-US" altLang="zh-CN" sz="2800" smtClean="0"/>
              <a:t>'1,3</a:t>
            </a:r>
            <a:r>
              <a:rPr lang="en-US" altLang="zh-CN" sz="2800" b="1">
                <a:solidFill>
                  <a:srgbClr val="FF0000"/>
                </a:solidFill>
              </a:rPr>
              <a:t>i</a:t>
            </a:r>
            <a:r>
              <a:rPr lang="en-US" altLang="zh-CN" sz="2800" smtClean="0"/>
              <a:t>how'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cover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$&gt;sed '1</a:t>
            </a:r>
            <a:r>
              <a:rPr lang="en-US" altLang="zh-CN" sz="2800" b="1" smtClean="0">
                <a:solidFill>
                  <a:srgbClr val="FF0000"/>
                </a:solidFill>
              </a:rPr>
              <a:t>,2c</a:t>
            </a:r>
            <a:r>
              <a:rPr lang="en-US" altLang="zh-CN" sz="2800" smtClean="0"/>
              <a:t>helloworld' test.txt//</a:t>
            </a:r>
            <a:r>
              <a:rPr lang="zh-CN" altLang="en-US" sz="2800" smtClean="0"/>
              <a:t>前两行替换</a:t>
            </a:r>
            <a:endParaRPr lang="en-US" altLang="zh-CN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SED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8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36</Words>
  <Application>Microsoft Office PowerPoint</Application>
  <PresentationFormat>全屏显示(4:3)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Ubuntu SED</vt:lpstr>
      <vt:lpstr>Ubuntu SED</vt:lpstr>
      <vt:lpstr>Ubuntu SED</vt:lpstr>
      <vt:lpstr>Ubuntu SED</vt:lpstr>
      <vt:lpstr>Ubuntu SED</vt:lpstr>
      <vt:lpstr>Ubuntu SED</vt:lpstr>
      <vt:lpstr>Ubuntu SED</vt:lpstr>
      <vt:lpstr>Ubuntu SED</vt:lpstr>
      <vt:lpstr>Ubuntu 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824</cp:revision>
  <dcterms:created xsi:type="dcterms:W3CDTF">2015-10-23T02:45:43Z</dcterms:created>
  <dcterms:modified xsi:type="dcterms:W3CDTF">2016-10-30T14:11:03Z</dcterms:modified>
</cp:coreProperties>
</file>