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3" r:id="rId5"/>
    <p:sldId id="268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69" d="100"/>
          <a:sy n="69" d="100"/>
        </p:scale>
        <p:origin x="-15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itchFamily="18" charset="-127"/>
                <a:ea typeface="Gungsuh" pitchFamily="18" charset="-127"/>
                <a:cs typeface="Courier New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itchFamily="18" charset="-127"/>
              <a:ea typeface="Gungsuh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limit-resources-using-cgroups-on-centos-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查</a:t>
            </a:r>
            <a:r>
              <a:rPr lang="zh-CN" altLang="en-US" sz="2400" smtClean="0"/>
              <a:t>看所有</a:t>
            </a:r>
            <a:r>
              <a:rPr lang="en-US" altLang="zh-CN" sz="2400" smtClean="0"/>
              <a:t>group(</a:t>
            </a:r>
            <a:r>
              <a:rPr lang="zh-CN" altLang="en-US" sz="2400" smtClean="0"/>
              <a:t>在</a:t>
            </a:r>
            <a:r>
              <a:rPr lang="en-US" altLang="zh-CN" sz="2400" smtClean="0"/>
              <a:t>/etc/cgconfig.conf</a:t>
            </a:r>
            <a:r>
              <a:rPr lang="zh-CN" altLang="en-US" sz="2400" smtClean="0"/>
              <a:t>中配置生效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en-US" altLang="zh-CN" sz="2400" smtClean="0"/>
              <a:t>$&gt;lscgroup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5"/>
            <a:ext cx="5688632" cy="343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6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 smtClean="0"/>
              <a:t>配置程序使用指定的</a:t>
            </a:r>
            <a:r>
              <a:rPr lang="en-US" altLang="zh-CN" sz="2400" smtClean="0"/>
              <a:t>group</a:t>
            </a:r>
            <a:br>
              <a:rPr lang="en-US" altLang="zh-CN" sz="2400" smtClean="0"/>
            </a:br>
            <a:r>
              <a:rPr lang="en-US" altLang="zh-CN" sz="2400" smtClean="0"/>
              <a:t>[/etc/cgred.conf]</a:t>
            </a:r>
            <a:br>
              <a:rPr lang="en-US" altLang="zh-CN" sz="2400" smtClean="0"/>
            </a:br>
            <a:r>
              <a:rPr lang="en-US" altLang="zh-CN" sz="2400" smtClean="0"/>
              <a:t>*:firefox cpu,memory browsers/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52482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0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重</a:t>
            </a:r>
            <a:r>
              <a:rPr lang="zh-CN" altLang="en-US" sz="2400" smtClean="0"/>
              <a:t>启</a:t>
            </a:r>
            <a:r>
              <a:rPr lang="en-US" altLang="zh-CN" sz="2400" smtClean="0"/>
              <a:t>cgred</a:t>
            </a:r>
            <a:r>
              <a:rPr lang="zh-CN" altLang="en-US" sz="2400" smtClean="0"/>
              <a:t>服务，使得</a:t>
            </a:r>
            <a:r>
              <a:rPr lang="en-US" altLang="zh-CN" sz="2400" smtClean="0"/>
              <a:t>cgrules</a:t>
            </a:r>
            <a:r>
              <a:rPr lang="zh-CN" altLang="en-US" sz="2400" smtClean="0"/>
              <a:t>生效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$&gt;sudo service cgred restart</a:t>
            </a:r>
          </a:p>
          <a:p>
            <a:endParaRPr lang="en-US" altLang="zh-CN" sz="2400"/>
          </a:p>
          <a:p>
            <a:r>
              <a:rPr lang="zh-CN" altLang="en-US" sz="2400" smtClean="0"/>
              <a:t>测试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$&gt;firefox</a:t>
            </a:r>
            <a:br>
              <a:rPr lang="en-US" altLang="zh-CN" sz="2400" smtClean="0"/>
            </a:br>
            <a:r>
              <a:rPr lang="zh-CN" altLang="en-US" sz="2400" smtClean="0"/>
              <a:t>无法启动，</a:t>
            </a:r>
            <a:r>
              <a:rPr lang="en-US" altLang="zh-CN" sz="2400" smtClean="0"/>
              <a:t>killed</a:t>
            </a:r>
            <a:r>
              <a:rPr lang="zh-CN" altLang="en-US" sz="2400" smtClean="0"/>
              <a:t>，因为只配置了</a:t>
            </a:r>
            <a:r>
              <a:rPr lang="en-US" altLang="zh-CN" sz="2400" smtClean="0"/>
              <a:t>2k</a:t>
            </a:r>
            <a:r>
              <a:rPr lang="zh-CN" altLang="en-US" sz="2400" smtClean="0"/>
              <a:t>内存。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83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800" smtClean="0"/>
              <a:t>挂载</a:t>
            </a:r>
            <a:r>
              <a:rPr lang="en-US" altLang="zh-CN" sz="2800" smtClean="0"/>
              <a:t>cpuset</a:t>
            </a:r>
            <a:br>
              <a:rPr lang="en-US" altLang="zh-CN" sz="2800" smtClean="0"/>
            </a:br>
            <a:r>
              <a:rPr lang="zh-CN" altLang="en-US" sz="2400" smtClean="0"/>
              <a:t>默认</a:t>
            </a:r>
            <a:r>
              <a:rPr lang="en-US" altLang="zh-CN" sz="2400" smtClean="0"/>
              <a:t>cgroup-bin</a:t>
            </a:r>
            <a:r>
              <a:rPr lang="zh-CN" altLang="en-US" sz="2400" smtClean="0"/>
              <a:t>软件包是没有创建</a:t>
            </a:r>
            <a:r>
              <a:rPr lang="en-US" altLang="zh-CN" sz="2400" smtClean="0"/>
              <a:t>/sys/fs/cgroup/cpuset</a:t>
            </a:r>
            <a:r>
              <a:rPr lang="zh-CN" altLang="en-US" sz="2400" smtClean="0"/>
              <a:t>挂载点的，需要手动创建目录并进行挂载。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000" smtClean="0"/>
              <a:t>$&gt;sudo </a:t>
            </a:r>
            <a:r>
              <a:rPr lang="en-US" altLang="zh-CN" sz="2000"/>
              <a:t>mkdir /sys/fs/cgroup/cpuset</a:t>
            </a:r>
            <a:br>
              <a:rPr lang="en-US" altLang="zh-CN" sz="2000"/>
            </a:br>
            <a:r>
              <a:rPr lang="en-US" altLang="zh-CN" sz="2000" smtClean="0"/>
              <a:t>$&gt;mount </a:t>
            </a:r>
            <a:r>
              <a:rPr lang="en-US" altLang="zh-CN" sz="2000"/>
              <a:t>-t cgroup -ocpuset cpuset /</a:t>
            </a:r>
            <a:r>
              <a:rPr lang="en-US" altLang="zh-CN" sz="2000" smtClean="0"/>
              <a:t>sys/fs/cgroup/cpuset</a:t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zh-CN" altLang="en-US" sz="2000" b="1" smtClean="0">
                <a:solidFill>
                  <a:srgbClr val="FF0000"/>
                </a:solidFill>
              </a:rPr>
              <a:t>注意：</a:t>
            </a:r>
            <a:r>
              <a:rPr lang="en-US" altLang="zh-CN" sz="2000" b="1" smtClean="0">
                <a:solidFill>
                  <a:srgbClr val="FF0000"/>
                </a:solidFill>
              </a:rPr>
              <a:t>cpuset</a:t>
            </a:r>
            <a:r>
              <a:rPr lang="zh-CN" altLang="en-US" sz="2000" b="1" smtClean="0">
                <a:solidFill>
                  <a:srgbClr val="FF0000"/>
                </a:solidFill>
              </a:rPr>
              <a:t>设置时必须要指定</a:t>
            </a:r>
            <a:r>
              <a:rPr lang="en-US" altLang="zh-CN" sz="2000" b="1" smtClean="0">
                <a:solidFill>
                  <a:srgbClr val="FF0000"/>
                </a:solidFill>
              </a:rPr>
              <a:t>cpuset.mems</a:t>
            </a:r>
            <a:r>
              <a:rPr lang="zh-CN" altLang="en-US" sz="2000" b="1" smtClean="0">
                <a:solidFill>
                  <a:srgbClr val="FF0000"/>
                </a:solidFill>
              </a:rPr>
              <a:t>和</a:t>
            </a:r>
            <a:r>
              <a:rPr lang="en-US" altLang="zh-CN" sz="2000" b="1" smtClean="0">
                <a:solidFill>
                  <a:srgbClr val="FF0000"/>
                </a:solidFill>
              </a:rPr>
              <a:t>cpuset.cpus</a:t>
            </a:r>
            <a:r>
              <a:rPr lang="zh-CN" altLang="en-US" sz="2000" b="1">
                <a:solidFill>
                  <a:srgbClr val="FF0000"/>
                </a:solidFill>
              </a:rPr>
              <a:t>两</a:t>
            </a:r>
            <a:r>
              <a:rPr lang="zh-CN" altLang="en-US" sz="2000" b="1" smtClean="0">
                <a:solidFill>
                  <a:srgbClr val="FF0000"/>
                </a:solidFill>
              </a:rPr>
              <a:t>个</a:t>
            </a:r>
            <a:r>
              <a:rPr lang="en-US" altLang="zh-CN" sz="2000" b="1" smtClean="0">
                <a:solidFill>
                  <a:srgbClr val="FF0000"/>
                </a:solidFill>
              </a:rPr>
              <a:t/>
            </a:r>
            <a:br>
              <a:rPr lang="en-US" altLang="zh-CN" sz="2000" b="1" smtClean="0">
                <a:solidFill>
                  <a:srgbClr val="FF0000"/>
                </a:solidFill>
              </a:rPr>
            </a:br>
            <a:r>
              <a:rPr lang="en-US" altLang="zh-CN" sz="2000" b="1" smtClean="0">
                <a:solidFill>
                  <a:srgbClr val="FF0000"/>
                </a:solidFill>
              </a:rPr>
              <a:t>            </a:t>
            </a:r>
            <a:r>
              <a:rPr lang="zh-CN" altLang="en-US" sz="2000" b="1" smtClean="0">
                <a:solidFill>
                  <a:srgbClr val="FF0000"/>
                </a:solidFill>
              </a:rPr>
              <a:t>参数。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79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安</a:t>
            </a:r>
            <a:r>
              <a:rPr lang="zh-CN" altLang="en-US" sz="2400" smtClean="0"/>
              <a:t>装</a:t>
            </a:r>
            <a:r>
              <a:rPr lang="en-US" altLang="zh-CN" sz="2400" smtClean="0"/>
              <a:t>cgroup-bin</a:t>
            </a:r>
            <a:r>
              <a:rPr lang="zh-CN" altLang="en-US" sz="2400" smtClean="0"/>
              <a:t>软件包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$&gt;sudo apt-get install cgroup-bin</a:t>
            </a:r>
            <a:endParaRPr lang="en-US" altLang="zh-CN" sz="2400"/>
          </a:p>
          <a:p>
            <a:r>
              <a:rPr lang="zh-CN" altLang="en-US" sz="2400"/>
              <a:t>查</a:t>
            </a:r>
            <a:r>
              <a:rPr lang="zh-CN" altLang="en-US" sz="2400" smtClean="0"/>
              <a:t>看挂载子系统和</a:t>
            </a:r>
            <a:r>
              <a:rPr lang="en-US" altLang="zh-CN" sz="2400" smtClean="0"/>
              <a:t>group</a:t>
            </a:r>
            <a:br>
              <a:rPr lang="en-US" altLang="zh-CN" sz="2400" smtClean="0"/>
            </a:br>
            <a:r>
              <a:rPr lang="en-US" altLang="zh-CN" sz="2400" smtClean="0"/>
              <a:t>$&gt;lssubsys	</a:t>
            </a:r>
            <a:r>
              <a:rPr lang="en-US" altLang="zh-CN" sz="2400" smtClean="0">
                <a:solidFill>
                  <a:srgbClr val="00B050"/>
                </a:solidFill>
              </a:rPr>
              <a:t>// /etc/cgconfig.conf</a:t>
            </a:r>
            <a:r>
              <a:rPr lang="zh-CN" altLang="en-US" sz="2400" smtClean="0">
                <a:solidFill>
                  <a:srgbClr val="00B050"/>
                </a:solidFill>
              </a:rPr>
              <a:t>的</a:t>
            </a:r>
            <a:r>
              <a:rPr lang="en-US" altLang="zh-CN" sz="2400" smtClean="0">
                <a:solidFill>
                  <a:srgbClr val="00B050"/>
                </a:solidFill>
              </a:rPr>
              <a:t>mount</a:t>
            </a:r>
            <a:r>
              <a:rPr lang="zh-CN" altLang="en-US" sz="2400" smtClean="0">
                <a:solidFill>
                  <a:srgbClr val="00B050"/>
                </a:solidFill>
              </a:rPr>
              <a:t>部分</a:t>
            </a:r>
            <a:r>
              <a:rPr lang="en-US" altLang="zh-CN" sz="2400" smtClean="0">
                <a:solidFill>
                  <a:srgbClr val="00B050"/>
                </a:solidFill>
              </a:rPr>
              <a:t>.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$&gt;lscgroup	</a:t>
            </a:r>
            <a:r>
              <a:rPr lang="en-US" altLang="zh-CN" sz="2400" smtClean="0">
                <a:solidFill>
                  <a:srgbClr val="00B050"/>
                </a:solidFill>
              </a:rPr>
              <a:t>// /etc/cgconfig.conf</a:t>
            </a:r>
            <a:r>
              <a:rPr lang="zh-CN" altLang="en-US" sz="2400" smtClean="0">
                <a:solidFill>
                  <a:srgbClr val="00B050"/>
                </a:solidFill>
              </a:rPr>
              <a:t>的</a:t>
            </a:r>
            <a:r>
              <a:rPr lang="en-US" altLang="zh-CN" sz="2400" smtClean="0">
                <a:solidFill>
                  <a:srgbClr val="00B050"/>
                </a:solidFill>
              </a:rPr>
              <a:t>group</a:t>
            </a:r>
            <a:r>
              <a:rPr lang="zh-CN" altLang="en-US" sz="2400" smtClean="0">
                <a:solidFill>
                  <a:srgbClr val="00B050"/>
                </a:solidFill>
              </a:rPr>
              <a:t>部分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r>
              <a:rPr lang="zh-CN" altLang="en-US" sz="2400"/>
              <a:t>手动挂载</a:t>
            </a:r>
            <a:r>
              <a:rPr lang="en-US" altLang="zh-CN" sz="2400"/>
              <a:t>cpuset</a:t>
            </a:r>
            <a:r>
              <a:rPr lang="zh-CN" altLang="en-US" sz="2400"/>
              <a:t>节</a:t>
            </a:r>
            <a:r>
              <a:rPr lang="zh-CN" altLang="en-US" sz="2400" smtClean="0"/>
              <a:t>点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</a:t>
            </a:r>
            <a:r>
              <a:rPr lang="en-US" altLang="zh-CN" sz="2400"/>
              <a:t> mount -t cgroup -ocpuset cpuset 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	             /sys/fs/cgroup/cpuset</a:t>
            </a:r>
            <a:br>
              <a:rPr lang="en-US" altLang="zh-CN" sz="24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zh-CN" altLang="en-US" sz="2000" b="1" smtClean="0">
                <a:solidFill>
                  <a:srgbClr val="FF0000"/>
                </a:solidFill>
              </a:rPr>
              <a:t>注意：</a:t>
            </a:r>
            <a:r>
              <a:rPr lang="en-US" altLang="zh-CN" sz="2000" b="1" smtClean="0">
                <a:solidFill>
                  <a:srgbClr val="FF0000"/>
                </a:solidFill>
              </a:rPr>
              <a:t>cpuset</a:t>
            </a:r>
            <a:r>
              <a:rPr lang="zh-CN" altLang="en-US" sz="2000" b="1" smtClean="0">
                <a:solidFill>
                  <a:srgbClr val="FF0000"/>
                </a:solidFill>
              </a:rPr>
              <a:t>设置时必须要指定</a:t>
            </a:r>
            <a:r>
              <a:rPr lang="en-US" altLang="zh-CN" sz="2000" b="1" smtClean="0">
                <a:solidFill>
                  <a:srgbClr val="FF0000"/>
                </a:solidFill>
              </a:rPr>
              <a:t>cpuset.mems</a:t>
            </a:r>
            <a:r>
              <a:rPr lang="zh-CN" altLang="en-US" sz="2000" b="1" smtClean="0">
                <a:solidFill>
                  <a:srgbClr val="FF0000"/>
                </a:solidFill>
              </a:rPr>
              <a:t>和</a:t>
            </a:r>
            <a:r>
              <a:rPr lang="en-US" altLang="zh-CN" sz="2000" b="1" smtClean="0">
                <a:solidFill>
                  <a:srgbClr val="FF0000"/>
                </a:solidFill>
              </a:rPr>
              <a:t>cpuset.cpus</a:t>
            </a:r>
            <a:r>
              <a:rPr lang="zh-CN" altLang="en-US" sz="2000" b="1">
                <a:solidFill>
                  <a:srgbClr val="FF0000"/>
                </a:solidFill>
              </a:rPr>
              <a:t>两</a:t>
            </a:r>
            <a:r>
              <a:rPr lang="zh-CN" altLang="en-US" sz="2000" b="1" smtClean="0">
                <a:solidFill>
                  <a:srgbClr val="FF0000"/>
                </a:solidFill>
              </a:rPr>
              <a:t>个</a:t>
            </a:r>
            <a:r>
              <a:rPr lang="en-US" altLang="zh-CN" sz="2000" b="1" smtClean="0">
                <a:solidFill>
                  <a:srgbClr val="FF0000"/>
                </a:solidFill>
              </a:rPr>
              <a:t/>
            </a:r>
            <a:br>
              <a:rPr lang="en-US" altLang="zh-CN" sz="2000" b="1" smtClean="0">
                <a:solidFill>
                  <a:srgbClr val="FF0000"/>
                </a:solidFill>
              </a:rPr>
            </a:br>
            <a:r>
              <a:rPr lang="en-US" altLang="zh-CN" sz="2000" b="1" smtClean="0">
                <a:solidFill>
                  <a:srgbClr val="FF0000"/>
                </a:solidFill>
              </a:rPr>
              <a:t>            </a:t>
            </a:r>
            <a:r>
              <a:rPr lang="zh-CN" altLang="en-US" sz="2000" b="1" smtClean="0">
                <a:solidFill>
                  <a:srgbClr val="FF0000"/>
                </a:solidFill>
              </a:rPr>
              <a:t>参数。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</a:t>
            </a:r>
            <a:r>
              <a:rPr lang="zh-CN" altLang="en-US"/>
              <a:t>总结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98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配置</a:t>
            </a:r>
            <a:r>
              <a:rPr lang="en-US" altLang="zh-CN" sz="2400" smtClean="0"/>
              <a:t>cgconfig.conf</a:t>
            </a:r>
            <a:r>
              <a:rPr lang="zh-CN" altLang="en-US" sz="2400" smtClean="0"/>
              <a:t>文件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...</a:t>
            </a:r>
            <a:br>
              <a:rPr lang="en-US" altLang="zh-CN" sz="2400" smtClean="0"/>
            </a:br>
            <a:r>
              <a:rPr lang="en-US" altLang="zh-CN" sz="2400" smtClean="0"/>
              <a:t>mount{</a:t>
            </a:r>
            <a:br>
              <a:rPr lang="en-US" altLang="zh-CN" sz="2400" smtClean="0"/>
            </a:br>
            <a:r>
              <a:rPr lang="en-US" altLang="zh-CN" sz="2400" smtClean="0"/>
              <a:t>	...</a:t>
            </a:r>
            <a:br>
              <a:rPr lang="en-US" altLang="zh-CN" sz="2400" smtClean="0"/>
            </a:br>
            <a:r>
              <a:rPr lang="en-US" altLang="zh-CN" sz="2400" smtClean="0"/>
              <a:t>	cpuset = /sys/fs/cgroup/cpuset;</a:t>
            </a:r>
            <a:br>
              <a:rPr lang="en-US" altLang="zh-CN" sz="2400" smtClean="0"/>
            </a:br>
            <a:r>
              <a:rPr lang="en-US" altLang="zh-CN" sz="2400" smtClean="0"/>
              <a:t>}</a:t>
            </a:r>
          </a:p>
          <a:p>
            <a:r>
              <a:rPr lang="zh-CN" altLang="en-US" sz="2400" smtClean="0"/>
              <a:t>配置</a:t>
            </a:r>
            <a:r>
              <a:rPr lang="en-US" altLang="zh-CN" sz="2400" smtClean="0"/>
              <a:t>/etc/cgrules.conf</a:t>
            </a:r>
            <a:r>
              <a:rPr lang="zh-CN" altLang="en-US" sz="2400" smtClean="0"/>
              <a:t>文件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... 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*:</a:t>
            </a:r>
            <a:r>
              <a:rPr lang="en-US" altLang="zh-CN" sz="2400"/>
              <a:t>firefox </a:t>
            </a:r>
            <a:r>
              <a:rPr lang="en-US" altLang="zh-CN" sz="2400" b="1">
                <a:solidFill>
                  <a:srgbClr val="FF0000"/>
                </a:solidFill>
              </a:rPr>
              <a:t>cpu,memory,cpuset</a:t>
            </a:r>
            <a:r>
              <a:rPr lang="en-US" altLang="zh-CN" sz="2400"/>
              <a:t> browsers</a:t>
            </a:r>
            <a:r>
              <a:rPr lang="en-US" altLang="zh-CN" sz="2400" smtClean="0"/>
              <a:t>/</a:t>
            </a:r>
            <a:br>
              <a:rPr lang="en-US" altLang="zh-CN" sz="2400" smtClean="0"/>
            </a:br>
            <a:r>
              <a:rPr lang="en-US" altLang="zh-CN" sz="2400" smtClean="0"/>
              <a:t>*:</a:t>
            </a:r>
            <a:r>
              <a:rPr lang="en-US" altLang="zh-CN" sz="2400"/>
              <a:t>start-all.sh cpu,memory limitmem</a:t>
            </a:r>
            <a:r>
              <a:rPr lang="en-US" altLang="zh-CN" sz="2400" smtClean="0"/>
              <a:t>/</a:t>
            </a:r>
          </a:p>
          <a:p>
            <a:r>
              <a:rPr lang="zh-CN" altLang="en-US" sz="2400"/>
              <a:t>重启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</a:t>
            </a:r>
            <a:r>
              <a:rPr lang="zh-CN" altLang="en-US"/>
              <a:t>总结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95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smtClean="0"/>
              <a:t>http://docs.oracle.com/cd/E37670_01/E37355/html/ol_subsystems_cgroups.html</a:t>
            </a:r>
          </a:p>
          <a:p>
            <a:pPr marL="0" indent="0">
              <a:buNone/>
            </a:pP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>
                <a:hlinkClick r:id="rId2"/>
              </a:rPr>
              <a:t>https</a:t>
            </a:r>
            <a:r>
              <a:rPr lang="en-US" altLang="zh-CN" sz="2800">
                <a:hlinkClick r:id="rId2"/>
              </a:rPr>
              <a:t>://www.digitalocean.com/community/tutorials/how-to-limit-resources-using-cgroups-on-centos-6</a:t>
            </a: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r>
              <a:rPr lang="zh-CN" altLang="en-US" smtClean="0"/>
              <a:t>参考文献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3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cgroup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控制进程</a:t>
            </a:r>
            <a:r>
              <a:rPr lang="en-US" altLang="zh-CN" smtClean="0"/>
              <a:t>(</a:t>
            </a:r>
            <a:r>
              <a:rPr lang="zh-CN" altLang="en-US" smtClean="0"/>
              <a:t>组</a:t>
            </a:r>
            <a:r>
              <a:rPr lang="en-US" altLang="zh-CN" smtClean="0"/>
              <a:t>)</a:t>
            </a:r>
            <a:r>
              <a:rPr lang="zh-CN" altLang="en-US"/>
              <a:t>访</a:t>
            </a:r>
            <a:r>
              <a:rPr lang="zh-CN" altLang="en-US" smtClean="0"/>
              <a:t>问系统资源，类似于配额管理。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$&gt;sudo apt-get install cgroup-bin//ubuntu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$&gt;</a:t>
            </a:r>
            <a:r>
              <a:rPr lang="en-US" altLang="zh-CN"/>
              <a:t>sudo yum install </a:t>
            </a:r>
            <a:r>
              <a:rPr lang="en-US" altLang="zh-CN" smtClean="0"/>
              <a:t>libcgroup</a:t>
            </a:r>
            <a:r>
              <a:rPr lang="en-US" altLang="zh-CN"/>
              <a:t> </a:t>
            </a:r>
            <a:r>
              <a:rPr lang="en-US" altLang="zh-CN" smtClean="0"/>
              <a:t>    //centos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690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看服务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$&gt;service cgconfig status| start|stop|restart</a:t>
            </a:r>
          </a:p>
          <a:p>
            <a:endParaRPr lang="en-US" altLang="zh-CN" sz="2800"/>
          </a:p>
          <a:p>
            <a:r>
              <a:rPr lang="zh-CN" altLang="en-US" sz="2800"/>
              <a:t>查</a:t>
            </a:r>
            <a:r>
              <a:rPr lang="zh-CN" altLang="en-US" sz="2800" smtClean="0"/>
              <a:t>看资源子系统挂载点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$&gt;lssubsys --help</a:t>
            </a:r>
            <a:br>
              <a:rPr lang="en-US" altLang="zh-CN" sz="2800" smtClean="0"/>
            </a:br>
            <a:r>
              <a:rPr lang="en-US" altLang="zh-CN" sz="2800" smtClean="0"/>
              <a:t>$&gt;lssubsys -m</a:t>
            </a: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69160"/>
            <a:ext cx="5112568" cy="14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800"/>
              <a:t>手</a:t>
            </a:r>
            <a:r>
              <a:rPr lang="zh-CN" altLang="en-US" sz="2800" smtClean="0"/>
              <a:t>动挂载</a:t>
            </a:r>
            <a:r>
              <a:rPr lang="en-US" altLang="zh-CN" sz="2800" smtClean="0"/>
              <a:t>cgroup(</a:t>
            </a:r>
            <a:r>
              <a:rPr lang="zh-CN" altLang="en-US" sz="2800" smtClean="0"/>
              <a:t>不推荐</a:t>
            </a:r>
            <a:r>
              <a:rPr lang="en-US" altLang="zh-CN" sz="2800" smtClean="0"/>
              <a:t>)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800"/>
              <a:t>$&gt;mount -t cgroup cgroup /</a:t>
            </a:r>
            <a:r>
              <a:rPr lang="en-US" altLang="zh-CN" sz="2800" smtClean="0"/>
              <a:t>sys/fs/cgroup</a:t>
            </a:r>
          </a:p>
          <a:p>
            <a:endParaRPr lang="en-US" altLang="zh-CN" sz="2800"/>
          </a:p>
          <a:p>
            <a:r>
              <a:rPr lang="zh-CN" altLang="en-US" sz="2800" smtClean="0"/>
              <a:t>自动挂载</a:t>
            </a:r>
            <a:r>
              <a:rPr lang="en-US" altLang="zh-CN" sz="2800"/>
              <a:t>cgroup</a:t>
            </a:r>
            <a:br>
              <a:rPr lang="en-US" altLang="zh-CN" sz="2800"/>
            </a:br>
            <a:r>
              <a:rPr lang="en-US" altLang="zh-CN" sz="2800"/>
              <a:t>[/etc/fstab]</a:t>
            </a:r>
            <a:br>
              <a:rPr lang="en-US" altLang="zh-CN" sz="2800"/>
            </a:br>
            <a:r>
              <a:rPr lang="en-US" altLang="zh-CN" sz="2800"/>
              <a:t>...</a:t>
            </a:r>
            <a:br>
              <a:rPr lang="en-US" altLang="zh-CN" sz="2800"/>
            </a:br>
            <a:r>
              <a:rPr lang="en-US" altLang="zh-CN" sz="2800"/>
              <a:t>cgroup /sys/fs/cgroup cgroup defaults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52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系</a:t>
            </a:r>
            <a:r>
              <a:rPr lang="zh-CN" altLang="en-US" smtClean="0"/>
              <a:t>统资源</a:t>
            </a:r>
            <a:endParaRPr lang="en-US" altLang="zh-CN"/>
          </a:p>
          <a:p>
            <a:pPr lvl="1"/>
            <a:r>
              <a:rPr lang="en-US" altLang="zh-CN" sz="2400" smtClean="0"/>
              <a:t>blkio	//</a:t>
            </a:r>
            <a:r>
              <a:rPr lang="zh-CN" altLang="en-US" sz="2400" smtClean="0"/>
              <a:t>显示块设备上的</a:t>
            </a:r>
            <a:r>
              <a:rPr lang="en-US" altLang="zh-CN" sz="2400" smtClean="0"/>
              <a:t>io</a:t>
            </a:r>
            <a:r>
              <a:rPr lang="zh-CN" altLang="en-US" sz="2400" smtClean="0"/>
              <a:t>访问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	//</a:t>
            </a:r>
            <a:r>
              <a:rPr lang="zh-CN" altLang="en-US" sz="2400" smtClean="0"/>
              <a:t>可用的</a:t>
            </a:r>
            <a:r>
              <a:rPr lang="en-US" altLang="zh-CN" sz="2400" smtClean="0"/>
              <a:t>cpu</a:t>
            </a:r>
            <a:r>
              <a:rPr lang="zh-CN" altLang="en-US" sz="2400" smtClean="0"/>
              <a:t>时间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cpuactt//</a:t>
            </a:r>
            <a:r>
              <a:rPr lang="zh-CN" altLang="en-US" sz="2400" smtClean="0"/>
              <a:t>自动生成报告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cpuset</a:t>
            </a:r>
            <a:r>
              <a:rPr lang="en-US" altLang="zh-CN" sz="2400"/>
              <a:t>	</a:t>
            </a:r>
            <a:r>
              <a:rPr lang="en-US" altLang="zh-CN" sz="2400" smtClean="0"/>
              <a:t>//</a:t>
            </a:r>
            <a:r>
              <a:rPr lang="zh-CN" altLang="en-US" sz="2400"/>
              <a:t>指</a:t>
            </a:r>
            <a:r>
              <a:rPr lang="zh-CN" altLang="en-US" sz="2400" smtClean="0"/>
              <a:t>定特定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内核和内存给组中的</a:t>
            </a:r>
            <a:r>
              <a:rPr lang="en-US" altLang="zh-CN" sz="2400" smtClean="0"/>
              <a:t>task</a:t>
            </a:r>
          </a:p>
          <a:p>
            <a:pPr lvl="1"/>
            <a:r>
              <a:rPr lang="en-US" altLang="zh-CN" sz="2400" smtClean="0"/>
              <a:t>devices//</a:t>
            </a:r>
            <a:r>
              <a:rPr lang="zh-CN" altLang="en-US" sz="2400" smtClean="0"/>
              <a:t>设备访问权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freezer//task</a:t>
            </a:r>
            <a:r>
              <a:rPr lang="zh-CN" altLang="en-US" sz="2400" smtClean="0"/>
              <a:t>暂停和继续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memory//task</a:t>
            </a:r>
            <a:r>
              <a:rPr lang="zh-CN" altLang="en-US" sz="2400" smtClean="0"/>
              <a:t>的内存使用限制以及自动生成报告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net_cls//</a:t>
            </a:r>
            <a:r>
              <a:rPr lang="zh-CN" altLang="en-US" sz="2400" smtClean="0"/>
              <a:t>使用</a:t>
            </a:r>
            <a:r>
              <a:rPr lang="en-US" altLang="zh-CN" sz="2400" smtClean="0"/>
              <a:t>classid</a:t>
            </a:r>
            <a:r>
              <a:rPr lang="zh-CN" altLang="en-US" sz="2400" smtClean="0"/>
              <a:t>标记网络包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net_prio//</a:t>
            </a:r>
            <a:r>
              <a:rPr lang="zh-CN" altLang="en-US" sz="2400" smtClean="0"/>
              <a:t>动态设置网卡优先级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870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配</a:t>
            </a:r>
            <a:r>
              <a:rPr lang="zh-CN" altLang="en-US" smtClean="0"/>
              <a:t>置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en-US" altLang="zh-CN" sz="2400" smtClean="0"/>
              <a:t>/etc/cgconfig.conf</a:t>
            </a:r>
            <a:br>
              <a:rPr lang="en-US" altLang="zh-CN" sz="2400" smtClean="0"/>
            </a:br>
            <a:r>
              <a:rPr lang="zh-CN" altLang="en-US" sz="2400" smtClean="0"/>
              <a:t>可以创建层级、挂载系统、创建</a:t>
            </a:r>
            <a:r>
              <a:rPr lang="en-US" altLang="zh-CN" sz="2400" smtClean="0"/>
              <a:t>cgroup</a:t>
            </a:r>
            <a:r>
              <a:rPr lang="zh-CN" altLang="en-US" sz="2400" smtClean="0"/>
              <a:t>、设置子系统等。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层级是树形结构的</a:t>
            </a:r>
            <a:r>
              <a:rPr lang="en-US" altLang="zh-CN" sz="2400" smtClean="0"/>
              <a:t>cgroup</a:t>
            </a:r>
            <a:r>
              <a:rPr lang="zh-CN" altLang="en-US" sz="2400" smtClean="0"/>
              <a:t>集合，每个子系统放置到自己的层级结构中。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该文件有两个主要的条目：</a:t>
            </a:r>
            <a:r>
              <a:rPr lang="en-US" altLang="zh-CN" sz="2400" smtClean="0"/>
              <a:t>mount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group</a:t>
            </a:r>
            <a:r>
              <a:rPr lang="zh-CN" altLang="en-US" sz="2400" smtClean="0"/>
              <a:t>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group</a:t>
            </a:r>
            <a:r>
              <a:rPr lang="zh-CN" altLang="en-US" sz="2400" smtClean="0"/>
              <a:t>用来创建组并设置子系统参数。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25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配</a:t>
            </a:r>
            <a:r>
              <a:rPr lang="zh-CN" altLang="en-US" smtClean="0"/>
              <a:t>置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en-US" altLang="zh-CN" sz="2400" smtClean="0"/>
              <a:t>/etc/cgconfig.conf</a:t>
            </a:r>
            <a:br>
              <a:rPr lang="en-US" altLang="zh-CN" sz="2400" smtClean="0"/>
            </a:b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259632" y="2564904"/>
            <a:ext cx="7776864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>
                <a:solidFill>
                  <a:schemeClr val="tx1"/>
                </a:solidFill>
              </a:rPr>
              <a:t>group limitcpu{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cpu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cpu.shares = 400;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limitmem{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memory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memory.limit_in_bytes = 512m;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limitio{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blkio {</a:t>
            </a:r>
          </a:p>
          <a:p>
            <a:r>
              <a:rPr lang="en-US" altLang="zh-CN" sz="1050" smtClean="0">
                <a:solidFill>
                  <a:schemeClr val="tx1"/>
                </a:solidFill>
              </a:rPr>
              <a:t>#</a:t>
            </a:r>
            <a:r>
              <a:rPr lang="en-US" altLang="zh-CN" sz="1050">
                <a:solidFill>
                  <a:schemeClr val="tx1"/>
                </a:solidFill>
              </a:rPr>
              <a:t>		blkio.throttle.read_bps_device = "252:0         2097152";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browsers{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cpu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cpu.shares = 200;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memory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</a:t>
            </a:r>
            <a:r>
              <a:rPr lang="en-US" altLang="zh-CN" sz="1050" b="1">
                <a:solidFill>
                  <a:srgbClr val="FF0000"/>
                </a:solidFill>
              </a:rPr>
              <a:t>memory.limit_in_bytes = </a:t>
            </a:r>
            <a:r>
              <a:rPr lang="en-US" altLang="zh-CN" sz="1050" b="1" smtClean="0">
                <a:solidFill>
                  <a:srgbClr val="FF0000"/>
                </a:solidFill>
              </a:rPr>
              <a:t>2k;</a:t>
            </a:r>
            <a:endParaRPr lang="en-US" altLang="zh-CN" sz="1050" b="1">
              <a:solidFill>
                <a:srgbClr val="FF0000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  <a:endParaRPr lang="zh-CN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 smtClean="0"/>
              <a:t>重启</a:t>
            </a:r>
            <a:r>
              <a:rPr lang="en-US" altLang="zh-CN" sz="2400" smtClean="0"/>
              <a:t>cgconfig</a:t>
            </a:r>
            <a:r>
              <a:rPr lang="zh-CN" altLang="en-US" sz="2400" smtClean="0"/>
              <a:t>服务使配置文件生效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>$&gt;sudo service cgconfig restart </a:t>
            </a:r>
            <a:r>
              <a:rPr lang="en-US" altLang="zh-CN" sz="2400" smtClean="0">
                <a:solidFill>
                  <a:srgbClr val="FF0000"/>
                </a:solidFill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</a:rPr>
              <a:t>不好使，必须重启系统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en-US" altLang="zh-CN" sz="2400"/>
          </a:p>
          <a:p>
            <a:r>
              <a:rPr lang="zh-CN" altLang="en-US" sz="2400"/>
              <a:t>配</a:t>
            </a:r>
            <a:r>
              <a:rPr lang="zh-CN" altLang="en-US" sz="2400" smtClean="0"/>
              <a:t>置</a:t>
            </a:r>
            <a:r>
              <a:rPr lang="en-US" altLang="zh-CN" sz="2400" smtClean="0"/>
              <a:t>cgconfig</a:t>
            </a:r>
            <a:r>
              <a:rPr lang="zh-CN" altLang="en-US" sz="2400" smtClean="0"/>
              <a:t>服务开机自启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$&gt;sudo chkconfig cgconfig on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146</Words>
  <Application>Microsoft Office PowerPoint</Application>
  <PresentationFormat>全屏显示(4:3)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Ubuntu总结</vt:lpstr>
      <vt:lpstr>Ubuntu总结</vt:lpstr>
      <vt:lpstr>Ubuntu cgroup参考文献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922</cp:revision>
  <dcterms:created xsi:type="dcterms:W3CDTF">2015-10-23T02:45:43Z</dcterms:created>
  <dcterms:modified xsi:type="dcterms:W3CDTF">2016-10-29T11:44:53Z</dcterms:modified>
</cp:coreProperties>
</file>