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3" r:id="rId5"/>
    <p:sldId id="268" r:id="rId6"/>
    <p:sldId id="269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494" autoAdjust="0"/>
    <p:restoredTop sz="94660"/>
  </p:normalViewPr>
  <p:slideViewPr>
    <p:cSldViewPr>
      <p:cViewPr>
        <p:scale>
          <a:sx n="59" d="100"/>
          <a:sy n="59" d="100"/>
        </p:scale>
        <p:origin x="-185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</a:t>
            </a:r>
            <a:r>
              <a:rPr lang="zh-CN" altLang="en-US" sz="360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580855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07904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42299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>
                <a:latin typeface="Georgia" pitchFamily="18" charset="0"/>
              </a:defRPr>
            </a:lvl2pPr>
            <a:lvl3pPr marL="1143000" indent="-228600">
              <a:buFont typeface="Wingdings" pitchFamily="2" charset="2"/>
              <a:buChar char="Ø"/>
              <a:defRPr>
                <a:latin typeface="Georgia" pitchFamily="18" charset="0"/>
              </a:defRPr>
            </a:lvl3pPr>
            <a:lvl4pPr>
              <a:defRPr>
                <a:latin typeface="Georgia" pitchFamily="18" charset="0"/>
              </a:defRPr>
            </a:lvl4pPr>
            <a:lvl5pPr>
              <a:defRPr>
                <a:latin typeface="Georgia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709228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58152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09228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北京十八掌教育科技有限公司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12804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 smtClean="0"/>
              <a:t>重启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服务使配置文件生效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>$&gt;sudo service cgconfig restart</a:t>
            </a:r>
          </a:p>
          <a:p>
            <a:endParaRPr lang="en-US" altLang="zh-CN" sz="2400"/>
          </a:p>
          <a:p>
            <a:r>
              <a:rPr lang="zh-CN" altLang="en-US" sz="2400"/>
              <a:t>配</a:t>
            </a:r>
            <a:r>
              <a:rPr lang="zh-CN" altLang="en-US" sz="2400" smtClean="0"/>
              <a:t>置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服务开机自启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$&gt;sudo chkconfig cgconfig on</a:t>
            </a:r>
          </a:p>
          <a:p>
            <a:endParaRPr lang="en-US" altLang="zh-CN" sz="2400"/>
          </a:p>
          <a:p>
            <a:r>
              <a:rPr lang="zh-CN" altLang="en-US" sz="2400" smtClean="0"/>
              <a:t>验证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配置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$&gt;lscgroup</a:t>
            </a:r>
            <a:br>
              <a:rPr lang="en-US" altLang="zh-CN" sz="2400" smtClean="0"/>
            </a:b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cgroup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控制进程</a:t>
            </a:r>
            <a:r>
              <a:rPr lang="en-US" altLang="zh-CN" smtClean="0"/>
              <a:t>(</a:t>
            </a:r>
            <a:r>
              <a:rPr lang="zh-CN" altLang="en-US" smtClean="0"/>
              <a:t>组</a:t>
            </a:r>
            <a:r>
              <a:rPr lang="en-US" altLang="zh-CN" smtClean="0"/>
              <a:t>)</a:t>
            </a:r>
            <a:r>
              <a:rPr lang="zh-CN" altLang="en-US"/>
              <a:t>访</a:t>
            </a:r>
            <a:r>
              <a:rPr lang="zh-CN" altLang="en-US" smtClean="0"/>
              <a:t>问系统资源，类似于配额管理。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98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$&gt;sudo apt-get install cgroup-bin//ubuntu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$&gt;</a:t>
            </a:r>
            <a:r>
              <a:rPr lang="en-US" altLang="zh-CN"/>
              <a:t>sudo yum install </a:t>
            </a:r>
            <a:r>
              <a:rPr lang="en-US" altLang="zh-CN" smtClean="0"/>
              <a:t>libcgroup</a:t>
            </a:r>
            <a:r>
              <a:rPr lang="en-US" altLang="zh-CN"/>
              <a:t> </a:t>
            </a:r>
            <a:r>
              <a:rPr lang="en-US" altLang="zh-CN" smtClean="0"/>
              <a:t>    //centos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90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看服务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z="2800" smtClean="0"/>
              <a:t>$&gt;service cgconfig status| start|stop|restart</a:t>
            </a:r>
          </a:p>
          <a:p>
            <a:endParaRPr lang="en-US" altLang="zh-CN" sz="2800"/>
          </a:p>
          <a:p>
            <a:r>
              <a:rPr lang="zh-CN" altLang="en-US" sz="2800"/>
              <a:t>查</a:t>
            </a:r>
            <a:r>
              <a:rPr lang="zh-CN" altLang="en-US" sz="2800" smtClean="0"/>
              <a:t>看资源子系统挂载点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$&gt;lssubsys --help</a:t>
            </a:r>
            <a:br>
              <a:rPr lang="en-US" altLang="zh-CN" sz="2800" smtClean="0"/>
            </a:br>
            <a:r>
              <a:rPr lang="en-US" altLang="zh-CN" sz="2800" smtClean="0"/>
              <a:t>$&gt;lssubsys -m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69160"/>
            <a:ext cx="5112568" cy="14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800"/>
              <a:t>手</a:t>
            </a:r>
            <a:r>
              <a:rPr lang="zh-CN" altLang="en-US" sz="2800" smtClean="0"/>
              <a:t>动挂载</a:t>
            </a:r>
            <a:r>
              <a:rPr lang="en-US" altLang="zh-CN" sz="2800"/>
              <a:t>cgroup</a:t>
            </a:r>
            <a:br>
              <a:rPr lang="en-US" altLang="zh-CN" sz="2800"/>
            </a:br>
            <a:r>
              <a:rPr lang="en-US" altLang="zh-CN" sz="2800"/>
              <a:t>$&gt;mount -t cgroup cgroup /</a:t>
            </a:r>
            <a:r>
              <a:rPr lang="en-US" altLang="zh-CN" sz="2800" smtClean="0"/>
              <a:t>sys/fs/cgroup</a:t>
            </a:r>
          </a:p>
          <a:p>
            <a:endParaRPr lang="en-US" altLang="zh-CN" sz="2800"/>
          </a:p>
          <a:p>
            <a:r>
              <a:rPr lang="zh-CN" altLang="en-US" sz="2800" smtClean="0"/>
              <a:t>自动挂载</a:t>
            </a:r>
            <a:r>
              <a:rPr lang="en-US" altLang="zh-CN" sz="2800"/>
              <a:t>cgroup</a:t>
            </a:r>
            <a:br>
              <a:rPr lang="en-US" altLang="zh-CN" sz="2800"/>
            </a:br>
            <a:r>
              <a:rPr lang="en-US" altLang="zh-CN" sz="2800"/>
              <a:t>[/etc/fstab]</a:t>
            </a:r>
            <a:br>
              <a:rPr lang="en-US" altLang="zh-CN" sz="2800"/>
            </a:br>
            <a:r>
              <a:rPr lang="en-US" altLang="zh-CN" sz="2800"/>
              <a:t>...</a:t>
            </a:r>
            <a:br>
              <a:rPr lang="en-US" altLang="zh-CN" sz="2800"/>
            </a:br>
            <a:r>
              <a:rPr lang="en-US" altLang="zh-CN" sz="2800"/>
              <a:t>cgroup /sys/fs/cgroup cgroup defaults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2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en-US" altLang="zh-CN" sz="2800" smtClean="0"/>
              <a:t>cgclear</a:t>
            </a:r>
            <a:br>
              <a:rPr lang="en-US" altLang="zh-CN" sz="2800" smtClean="0"/>
            </a:br>
            <a:r>
              <a:rPr lang="zh-CN" altLang="en-US" sz="2800"/>
              <a:t>卸</a:t>
            </a:r>
            <a:r>
              <a:rPr lang="zh-CN" altLang="en-US" sz="2800" smtClean="0"/>
              <a:t>载</a:t>
            </a:r>
            <a:r>
              <a:rPr lang="en-US" altLang="zh-CN" sz="2800" smtClean="0"/>
              <a:t>cgroup</a:t>
            </a:r>
            <a:r>
              <a:rPr lang="zh-CN" altLang="en-US" sz="2800" smtClean="0"/>
              <a:t>文件系统。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移动所有</a:t>
            </a:r>
            <a:r>
              <a:rPr lang="en-US" altLang="zh-CN" sz="2800" smtClean="0"/>
              <a:t>task</a:t>
            </a:r>
            <a:r>
              <a:rPr lang="zh-CN" altLang="en-US" sz="2800" smtClean="0"/>
              <a:t>到</a:t>
            </a:r>
            <a:r>
              <a:rPr lang="en-US" altLang="zh-CN" sz="2800" smtClean="0"/>
              <a:t>root group</a:t>
            </a:r>
            <a:r>
              <a:rPr lang="zh-CN" altLang="en-US" sz="2800" smtClean="0"/>
              <a:t>，删除所有</a:t>
            </a:r>
            <a:r>
              <a:rPr lang="en-US" altLang="zh-CN" sz="2800" smtClean="0"/>
              <a:t>group</a:t>
            </a:r>
            <a:r>
              <a:rPr lang="zh-CN" altLang="en-US" sz="2800" smtClean="0"/>
              <a:t>，最终卸载</a:t>
            </a:r>
            <a:r>
              <a:rPr lang="en-US" altLang="zh-CN" sz="2800" smtClean="0"/>
              <a:t>cgroup</a:t>
            </a:r>
            <a:r>
              <a:rPr lang="zh-CN" altLang="en-US" sz="2800" smtClean="0"/>
              <a:t>文件系统。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cgclear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87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系</a:t>
            </a:r>
            <a:r>
              <a:rPr lang="zh-CN" altLang="en-US" smtClean="0"/>
              <a:t>统资源</a:t>
            </a:r>
            <a:endParaRPr lang="en-US" altLang="zh-CN"/>
          </a:p>
          <a:p>
            <a:pPr lvl="1"/>
            <a:r>
              <a:rPr lang="en-US" altLang="zh-CN" sz="2400" smtClean="0"/>
              <a:t>blkio	//</a:t>
            </a:r>
            <a:r>
              <a:rPr lang="zh-CN" altLang="en-US" sz="2400" smtClean="0"/>
              <a:t>显示块设备上的</a:t>
            </a:r>
            <a:r>
              <a:rPr lang="en-US" altLang="zh-CN" sz="2400" smtClean="0"/>
              <a:t>io</a:t>
            </a:r>
            <a:r>
              <a:rPr lang="zh-CN" altLang="en-US" sz="2400" smtClean="0"/>
              <a:t>访问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	//</a:t>
            </a:r>
            <a:r>
              <a:rPr lang="zh-CN" altLang="en-US" sz="2400" smtClean="0"/>
              <a:t>可用的</a:t>
            </a:r>
            <a:r>
              <a:rPr lang="en-US" altLang="zh-CN" sz="2400" smtClean="0"/>
              <a:t>cpu</a:t>
            </a:r>
            <a:r>
              <a:rPr lang="zh-CN" altLang="en-US" sz="2400" smtClean="0"/>
              <a:t>时间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cpuactt//</a:t>
            </a:r>
            <a:r>
              <a:rPr lang="zh-CN" altLang="en-US" sz="2400" smtClean="0"/>
              <a:t>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cpuset</a:t>
            </a:r>
            <a:r>
              <a:rPr lang="en-US" altLang="zh-CN" sz="2400"/>
              <a:t>	</a:t>
            </a:r>
            <a:r>
              <a:rPr lang="en-US" altLang="zh-CN" sz="2400" smtClean="0"/>
              <a:t>//</a:t>
            </a:r>
            <a:r>
              <a:rPr lang="zh-CN" altLang="en-US" sz="2400"/>
              <a:t>指</a:t>
            </a:r>
            <a:r>
              <a:rPr lang="zh-CN" altLang="en-US" sz="2400" smtClean="0"/>
              <a:t>定特定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内核和内存给组中的</a:t>
            </a:r>
            <a:r>
              <a:rPr lang="en-US" altLang="zh-CN" sz="2400" smtClean="0"/>
              <a:t>task</a:t>
            </a:r>
          </a:p>
          <a:p>
            <a:pPr lvl="1"/>
            <a:r>
              <a:rPr lang="en-US" altLang="zh-CN" sz="2400" smtClean="0"/>
              <a:t>devices//</a:t>
            </a:r>
            <a:r>
              <a:rPr lang="zh-CN" altLang="en-US" sz="2400" smtClean="0"/>
              <a:t>设备访问权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freezer//task</a:t>
            </a:r>
            <a:r>
              <a:rPr lang="zh-CN" altLang="en-US" sz="2400" smtClean="0"/>
              <a:t>暂停和继续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memory//task</a:t>
            </a:r>
            <a:r>
              <a:rPr lang="zh-CN" altLang="en-US" sz="2400" smtClean="0"/>
              <a:t>的内存使用限制以及自动生成报告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net_cls//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classid</a:t>
            </a:r>
            <a:r>
              <a:rPr lang="zh-CN" altLang="en-US" sz="2400" smtClean="0"/>
              <a:t>标记网络包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net_prio//</a:t>
            </a:r>
            <a:r>
              <a:rPr lang="zh-CN" altLang="en-US" sz="2400" smtClean="0"/>
              <a:t>动态设置网卡优先级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870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r>
              <a:rPr lang="zh-CN" altLang="en-US" sz="2400" smtClean="0"/>
              <a:t>可以创建层级、挂载系统、创建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、设置子系统等。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层级是树形结构的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集合，每个子系统放置到自己的层级结构中。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zh-CN" altLang="en-US" sz="2400" smtClean="0"/>
              <a:t>该文件有两个主要的条目：</a:t>
            </a:r>
            <a:r>
              <a:rPr lang="en-US" altLang="zh-CN" sz="2400" smtClean="0"/>
              <a:t>mount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group</a:t>
            </a:r>
            <a:r>
              <a:rPr lang="zh-CN" altLang="en-US" sz="2400" smtClean="0"/>
              <a:t>。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group</a:t>
            </a:r>
            <a:r>
              <a:rPr lang="zh-CN" altLang="en-US" sz="2400" smtClean="0"/>
              <a:t>用来创建组并设置子系统参数。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25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Ubuntu cgroup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259632" y="2564904"/>
            <a:ext cx="7776864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>
                <a:solidFill>
                  <a:schemeClr val="tx1"/>
                </a:solidFill>
              </a:rPr>
              <a:t>group limitcpu{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cpu.shares = 400;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limitmem{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memory.limit_in_bytes = 512m;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limitio{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blkio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blkio.throttle.read_bps_device = "252:0         2097152";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browsers{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cpu.shares = 200;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	memory.limit_in_bytes = 128m;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zh-CN" alt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68</Words>
  <Application>Microsoft Office PowerPoint</Application>
  <PresentationFormat>全屏显示(4:3)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872</cp:revision>
  <dcterms:created xsi:type="dcterms:W3CDTF">2015-10-23T02:45:43Z</dcterms:created>
  <dcterms:modified xsi:type="dcterms:W3CDTF">2016-10-07T02:16:43Z</dcterms:modified>
</cp:coreProperties>
</file>