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>
        <p:scale>
          <a:sx n="110" d="100"/>
          <a:sy n="110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8C8E-7326-5745-B84B-5EF2F159A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D081A-4F50-C64D-8FA9-2E685C70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23F6-C761-DE4B-8C08-E875FC7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DE2E-248E-0F44-B844-DD1309F4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1327-2A07-D045-B735-9837EB22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856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889E-70F6-4441-AB9B-69BDDC71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A00D7-9597-7544-A252-1024A28F7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540E-1FE9-9A4A-849F-E40D1355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C41F-7950-9248-BE71-F6CEE787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2130-DC2F-7447-8E1A-71CC98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63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C1DD0-CF3F-4648-AD29-3ADEC3906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2B68-8232-5B47-AD84-81B6F9D9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6906-2BB7-A548-9494-9A183C22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7038-82F2-A74C-8CF5-0FFD59A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A746-059E-4B48-AD92-3EE24743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953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0724-9F27-B541-A2EE-9759395E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ABD7-F1BE-1F49-B24A-9573E037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4182-7F13-5E44-A659-7B4EC3D3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1364-E380-BA4E-A192-8748CD54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6F93-28AA-9C49-B980-FC68242C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13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5647-9DED-8841-B94A-22EE6EE1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C5C03-FF5C-C544-8B89-38D0912A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7998-C73A-A64F-B560-0AB2369A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515A-1922-A44F-AE7A-17C76C6D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C77F-3FBA-DB45-A8C7-6FD39968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91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6367-BFC4-974C-8295-5F652CF9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47D6-D768-5E49-9808-3407626AD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D243-5953-0743-BC30-0D87D89A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1D50-7285-6943-A8BF-5803B5E6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6837F-35E4-424B-904D-F90BBBD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93DB4-3E4B-DB4D-8575-8BE953E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69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EF4-E95A-534C-94E7-09D53500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1463D-099F-D846-ACD6-245CAAF2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FF0BC-E1B2-7C40-B6FA-011DE1108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0FF35-0D28-044D-9130-B92FB8C7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C53D9-698E-7341-836A-C4C243DF8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FD224-DA6A-9A43-9276-38B6D815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68203-EC71-2B4D-B593-E3765E49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58D0B-8BBE-364D-B42C-F67BFBCC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447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EFD4-4AE5-F74D-8FB1-43F6E464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D7014-F0A5-AA4D-A146-E8641D47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292E4-52B6-B54B-AB1D-3B35A272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A1CCE-78CB-0541-A5FA-3E4C1CD6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45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81C75-4CFC-6C45-B5E7-FA0F0D48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F3490-F505-0441-A731-16C77A4C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FFA1A-E8A9-154A-AE5F-0EBD1735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50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855E-13CC-5844-8FF9-A07F7A20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C39B-4577-E849-9F4F-940AE8AF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0456F-4D42-B044-8393-D4AFB65A9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A24CD-B691-D74E-AE0C-BC9EB620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BD9D-D7C3-BA48-9E81-F95A1F33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EDC8-C076-894F-8C2D-421E1146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265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087E-C79E-9E4F-8A9E-82DB9014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BEB11-07F5-1546-A489-A1F0A08D6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2E3D-C626-6541-A95E-19EBB866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CD695-696C-C84F-A5A6-52E1828D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620A8-4E22-A144-ABBD-D242B8EE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33595-0880-4E4F-9F49-0134BA14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460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03A72-97F5-EB4A-A356-431B1DBA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0D85-9961-FF45-9957-B73603C9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D2BA-0491-7D4D-A6A1-5466507B1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2853-BBE3-D343-8285-3410602D2AEF}" type="datetimeFigureOut">
              <a:rPr lang="en-CN" smtClean="0"/>
              <a:t>2022/1/10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92B0-C75F-1245-9EB9-F23A2DA42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7FE9-588B-0949-9CBF-324D81EC0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C971-5FF5-3948-B1E5-EA3D0035E8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610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FFBF87-BBB6-A44A-B28F-BD5649C1AD97}"/>
              </a:ext>
            </a:extLst>
          </p:cNvPr>
          <p:cNvSpPr/>
          <p:nvPr/>
        </p:nvSpPr>
        <p:spPr>
          <a:xfrm>
            <a:off x="2657475" y="2465771"/>
            <a:ext cx="684371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760C1-EB07-0D40-82DF-95C470B56AE2}"/>
              </a:ext>
            </a:extLst>
          </p:cNvPr>
          <p:cNvSpPr/>
          <p:nvPr/>
        </p:nvSpPr>
        <p:spPr>
          <a:xfrm>
            <a:off x="2657474" y="4024849"/>
            <a:ext cx="6843713" cy="18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A6BD7F2-B53E-9D41-BA3E-335A68403D0F}"/>
              </a:ext>
            </a:extLst>
          </p:cNvPr>
          <p:cNvSpPr/>
          <p:nvPr/>
        </p:nvSpPr>
        <p:spPr>
          <a:xfrm>
            <a:off x="4144821" y="2667530"/>
            <a:ext cx="4071937" cy="1357313"/>
          </a:xfrm>
          <a:prstGeom prst="parallelogram">
            <a:avLst>
              <a:gd name="adj" fmla="val 997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0844C5-3C61-E54B-896B-8C2413242377}"/>
              </a:ext>
            </a:extLst>
          </p:cNvPr>
          <p:cNvSpPr/>
          <p:nvPr/>
        </p:nvSpPr>
        <p:spPr>
          <a:xfrm>
            <a:off x="4907666" y="2291791"/>
            <a:ext cx="1171664" cy="1739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61A81B-A7CF-AC47-BB77-F7977E1F1092}"/>
              </a:ext>
            </a:extLst>
          </p:cNvPr>
          <p:cNvSpPr/>
          <p:nvPr/>
        </p:nvSpPr>
        <p:spPr>
          <a:xfrm>
            <a:off x="7630926" y="2291791"/>
            <a:ext cx="1171664" cy="1739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47F99-D1AB-B942-A999-6B5403BB8096}"/>
              </a:ext>
            </a:extLst>
          </p:cNvPr>
          <p:cNvSpPr/>
          <p:nvPr/>
        </p:nvSpPr>
        <p:spPr>
          <a:xfrm>
            <a:off x="6289685" y="4204987"/>
            <a:ext cx="1171664" cy="1739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B7C06-41A1-9B46-9AB7-D15983EB8212}"/>
              </a:ext>
            </a:extLst>
          </p:cNvPr>
          <p:cNvSpPr/>
          <p:nvPr/>
        </p:nvSpPr>
        <p:spPr>
          <a:xfrm>
            <a:off x="3558989" y="4192781"/>
            <a:ext cx="1171664" cy="1739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E8B4B-9CCB-CA44-9899-B3CA21D44906}"/>
              </a:ext>
            </a:extLst>
          </p:cNvPr>
          <p:cNvSpPr txBox="1"/>
          <p:nvPr/>
        </p:nvSpPr>
        <p:spPr>
          <a:xfrm>
            <a:off x="706056" y="18751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E816B-73B9-2640-9478-938F604DFEC2}"/>
              </a:ext>
            </a:extLst>
          </p:cNvPr>
          <p:cNvSpPr txBox="1"/>
          <p:nvPr/>
        </p:nvSpPr>
        <p:spPr>
          <a:xfrm>
            <a:off x="810228" y="39006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en-C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EE15BB-8819-EE43-9F0E-BC296BE87C19}"/>
              </a:ext>
            </a:extLst>
          </p:cNvPr>
          <p:cNvCxnSpPr>
            <a:stCxn id="11" idx="2"/>
          </p:cNvCxnSpPr>
          <p:nvPr/>
        </p:nvCxnSpPr>
        <p:spPr>
          <a:xfrm>
            <a:off x="4144821" y="4366761"/>
            <a:ext cx="0" cy="87657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605BB0-1030-5A4E-BC3D-32325033425D}"/>
              </a:ext>
            </a:extLst>
          </p:cNvPr>
          <p:cNvCxnSpPr/>
          <p:nvPr/>
        </p:nvCxnSpPr>
        <p:spPr>
          <a:xfrm>
            <a:off x="6866956" y="4378967"/>
            <a:ext cx="0" cy="87657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54719C-61A7-3944-8656-BF8836AAEE88}"/>
              </a:ext>
            </a:extLst>
          </p:cNvPr>
          <p:cNvCxnSpPr/>
          <p:nvPr/>
        </p:nvCxnSpPr>
        <p:spPr>
          <a:xfrm>
            <a:off x="5484937" y="1621481"/>
            <a:ext cx="0" cy="876574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1188CD-5CA5-0748-8BFF-B1EF34E09659}"/>
              </a:ext>
            </a:extLst>
          </p:cNvPr>
          <p:cNvCxnSpPr/>
          <p:nvPr/>
        </p:nvCxnSpPr>
        <p:spPr>
          <a:xfrm>
            <a:off x="8216758" y="1589197"/>
            <a:ext cx="0" cy="876574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0C0335-0A99-084E-9254-6A43A365C07E}"/>
              </a:ext>
            </a:extLst>
          </p:cNvPr>
          <p:cNvSpPr txBox="1"/>
          <p:nvPr/>
        </p:nvSpPr>
        <p:spPr>
          <a:xfrm>
            <a:off x="5231757" y="1284794"/>
            <a:ext cx="85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R_start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852A0-328D-8E48-A6D3-0C581E0211EF}"/>
              </a:ext>
            </a:extLst>
          </p:cNvPr>
          <p:cNvSpPr txBox="1"/>
          <p:nvPr/>
        </p:nvSpPr>
        <p:spPr>
          <a:xfrm>
            <a:off x="7917084" y="122692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R_end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D68787-B75D-374E-8127-1ACE28F8B65D}"/>
              </a:ext>
            </a:extLst>
          </p:cNvPr>
          <p:cNvSpPr txBox="1"/>
          <p:nvPr/>
        </p:nvSpPr>
        <p:spPr>
          <a:xfrm>
            <a:off x="3785880" y="5162944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Q_start</a:t>
            </a:r>
            <a:endParaRPr lang="en-US" altLang="zh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9FC19A-EFB4-B149-91F1-FB8450D16DE6}"/>
              </a:ext>
            </a:extLst>
          </p:cNvPr>
          <p:cNvSpPr txBox="1"/>
          <p:nvPr/>
        </p:nvSpPr>
        <p:spPr>
          <a:xfrm>
            <a:off x="6459632" y="516294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Q_end</a:t>
            </a:r>
            <a:endParaRPr lang="en-C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E3E21B-7CB2-7E41-9C13-A8A74894E53C}"/>
              </a:ext>
            </a:extLst>
          </p:cNvPr>
          <p:cNvCxnSpPr>
            <a:stCxn id="11" idx="1"/>
          </p:cNvCxnSpPr>
          <p:nvPr/>
        </p:nvCxnSpPr>
        <p:spPr>
          <a:xfrm flipH="1">
            <a:off x="3194613" y="4279771"/>
            <a:ext cx="364376" cy="7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D2CC3-1702-EA4D-916D-EFFCC46B9A6E}"/>
              </a:ext>
            </a:extLst>
          </p:cNvPr>
          <p:cNvSpPr txBox="1"/>
          <p:nvPr/>
        </p:nvSpPr>
        <p:spPr>
          <a:xfrm>
            <a:off x="1695107" y="4955760"/>
            <a:ext cx="18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Q_start_upextend</a:t>
            </a:r>
            <a:endParaRPr lang="en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803C85-CA0F-7D46-A883-8F7FDC8206C6}"/>
              </a:ext>
            </a:extLst>
          </p:cNvPr>
          <p:cNvSpPr txBox="1"/>
          <p:nvPr/>
        </p:nvSpPr>
        <p:spPr>
          <a:xfrm>
            <a:off x="4570397" y="6026640"/>
            <a:ext cx="18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Q_end_upextend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841C66-88AB-3F4F-8B34-2218FAF17214}"/>
              </a:ext>
            </a:extLst>
          </p:cNvPr>
          <p:cNvCxnSpPr>
            <a:cxnSpLocks/>
          </p:cNvCxnSpPr>
          <p:nvPr/>
        </p:nvCxnSpPr>
        <p:spPr>
          <a:xfrm>
            <a:off x="4730178" y="4270004"/>
            <a:ext cx="407799" cy="71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189765-C066-E043-8D3F-2912D1692E2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5480038" y="4304561"/>
            <a:ext cx="805985" cy="17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8E5691-632A-7C4F-9350-E3E59CD28D8D}"/>
              </a:ext>
            </a:extLst>
          </p:cNvPr>
          <p:cNvSpPr txBox="1"/>
          <p:nvPr/>
        </p:nvSpPr>
        <p:spPr>
          <a:xfrm>
            <a:off x="4422139" y="4980550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Q_start_downextend</a:t>
            </a:r>
            <a:endParaRPr lang="en-C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12325E-E8EF-4343-8D24-903720C7E54D}"/>
              </a:ext>
            </a:extLst>
          </p:cNvPr>
          <p:cNvSpPr txBox="1"/>
          <p:nvPr/>
        </p:nvSpPr>
        <p:spPr>
          <a:xfrm>
            <a:off x="7552508" y="6026640"/>
            <a:ext cx="210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Q_end_downextend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9873E4-5E45-A040-A381-13670D432F80}"/>
              </a:ext>
            </a:extLst>
          </p:cNvPr>
          <p:cNvCxnSpPr>
            <a:cxnSpLocks/>
          </p:cNvCxnSpPr>
          <p:nvPr/>
        </p:nvCxnSpPr>
        <p:spPr>
          <a:xfrm>
            <a:off x="7457210" y="4294794"/>
            <a:ext cx="909945" cy="17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CCB5D8-4106-084E-98D5-6B8ED8D2716C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228180" y="2027484"/>
            <a:ext cx="679486" cy="35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975BAA-B958-484A-94BF-00B94B71866A}"/>
              </a:ext>
            </a:extLst>
          </p:cNvPr>
          <p:cNvSpPr txBox="1"/>
          <p:nvPr/>
        </p:nvSpPr>
        <p:spPr>
          <a:xfrm>
            <a:off x="2662177" y="1632030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R_start_upextend</a:t>
            </a:r>
            <a:endParaRPr lang="en-C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46C339-7054-2A48-BEBD-0F79E6231187}"/>
              </a:ext>
            </a:extLst>
          </p:cNvPr>
          <p:cNvCxnSpPr>
            <a:stCxn id="8" idx="3"/>
          </p:cNvCxnSpPr>
          <p:nvPr/>
        </p:nvCxnSpPr>
        <p:spPr>
          <a:xfrm flipV="1">
            <a:off x="6079330" y="2059768"/>
            <a:ext cx="518084" cy="31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83A6038-A7F3-2644-9F0F-9A989407CF44}"/>
              </a:ext>
            </a:extLst>
          </p:cNvPr>
          <p:cNvSpPr txBox="1"/>
          <p:nvPr/>
        </p:nvSpPr>
        <p:spPr>
          <a:xfrm>
            <a:off x="5986401" y="1659026"/>
            <a:ext cx="21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R_start_downextend</a:t>
            </a:r>
            <a:endParaRPr lang="en-C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F9157F-AC31-3C41-B4BB-01961401D59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058810" y="833377"/>
            <a:ext cx="572116" cy="15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DF6C3D4-8ACE-C24F-BF5D-D05B66D7B0FA}"/>
              </a:ext>
            </a:extLst>
          </p:cNvPr>
          <p:cNvSpPr txBox="1"/>
          <p:nvPr/>
        </p:nvSpPr>
        <p:spPr>
          <a:xfrm>
            <a:off x="5960962" y="289367"/>
            <a:ext cx="17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R_end_upextend</a:t>
            </a:r>
            <a:endParaRPr lang="en-C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8E15C4-6176-4248-AE66-48E7DCE217DE}"/>
              </a:ext>
            </a:extLst>
          </p:cNvPr>
          <p:cNvCxnSpPr>
            <a:stCxn id="9" idx="3"/>
          </p:cNvCxnSpPr>
          <p:nvPr/>
        </p:nvCxnSpPr>
        <p:spPr>
          <a:xfrm flipV="1">
            <a:off x="8802590" y="833377"/>
            <a:ext cx="318261" cy="15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527504-C69E-B447-B7AD-1152763D584C}"/>
              </a:ext>
            </a:extLst>
          </p:cNvPr>
          <p:cNvSpPr txBox="1"/>
          <p:nvPr/>
        </p:nvSpPr>
        <p:spPr>
          <a:xfrm>
            <a:off x="8605168" y="291551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R_end_downextend</a:t>
            </a:r>
            <a:endParaRPr lang="en-C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7F6EAE-8565-2C42-8975-46F889F2A4E5}"/>
              </a:ext>
            </a:extLst>
          </p:cNvPr>
          <p:cNvSpPr txBox="1"/>
          <p:nvPr/>
        </p:nvSpPr>
        <p:spPr>
          <a:xfrm>
            <a:off x="5312780" y="3194613"/>
            <a:ext cx="174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translocation</a:t>
            </a:r>
            <a:endParaRPr lang="en-C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BDC1D3-E6F4-4F4A-A5B2-72218B50218F}"/>
              </a:ext>
            </a:extLst>
          </p:cNvPr>
          <p:cNvSpPr txBox="1"/>
          <p:nvPr/>
        </p:nvSpPr>
        <p:spPr>
          <a:xfrm>
            <a:off x="254643" y="127322"/>
            <a:ext cx="19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Valuables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endParaRPr lang="en-C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0C25E5-0AB8-A444-9146-452E0065F4B3}"/>
              </a:ext>
            </a:extLst>
          </p:cNvPr>
          <p:cNvSpPr txBox="1"/>
          <p:nvPr/>
        </p:nvSpPr>
        <p:spPr>
          <a:xfrm>
            <a:off x="11100122" y="3148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545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Chentao</dc:creator>
  <cp:lastModifiedBy>Yang Chentao</cp:lastModifiedBy>
  <cp:revision>2</cp:revision>
  <dcterms:created xsi:type="dcterms:W3CDTF">2022-01-10T08:37:24Z</dcterms:created>
  <dcterms:modified xsi:type="dcterms:W3CDTF">2022-01-10T08:52:20Z</dcterms:modified>
</cp:coreProperties>
</file>