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6AAA"/>
    <a:srgbClr val="9BD8C9"/>
    <a:srgbClr val="33A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8"/>
  </p:normalViewPr>
  <p:slideViewPr>
    <p:cSldViewPr snapToGrid="0" snapToObjects="1" showGuides="1">
      <p:cViewPr>
        <p:scale>
          <a:sx n="76" d="100"/>
          <a:sy n="76" d="100"/>
        </p:scale>
        <p:origin x="216" y="54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3921-4F1B-3743-999D-249416FD5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A201C-69C9-1645-A572-C0BEC96D6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4F670-7940-2645-9C03-9CA39A2D5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DD0D-2334-C541-8E73-198EC008A691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52477-3F14-684F-BF2A-930A4154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5AFBB-D397-024F-AE39-F6B9FF16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8203-A77B-6149-947B-B32A9FDC9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DD4A-6954-0B4C-B2D9-2D1A2E2E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39447-CB15-A64B-AF0C-B4B678D72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A1F67-685A-6D40-84EC-51B44CCC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DD0D-2334-C541-8E73-198EC008A691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019D3-61DD-8A46-A82B-B14D1B84B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0C727-82A0-DB44-BFC9-4B4B3886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8203-A77B-6149-947B-B32A9FDC9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33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992282-9BF6-D046-B549-C394D3CCA2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87545-25A8-4A4D-9F1D-B9E962DA5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7E41A-D415-0C40-BA14-5D99FF01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DD0D-2334-C541-8E73-198EC008A691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6CE98-17B2-D644-81B8-355AC8744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FE87B-C9C9-8246-9D40-9088B9A0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8203-A77B-6149-947B-B32A9FDC9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1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C4B8F-B583-724E-B491-7BD7F952F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D7A71-0367-3A4A-87D7-ACF683CD2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F8583-D3C3-134C-8598-B041D1930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DD0D-2334-C541-8E73-198EC008A691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17BAF-038F-A546-AECB-5705A197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2D2FA-BEAD-004B-BC03-2841239A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8203-A77B-6149-947B-B32A9FDC9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7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21B9-8190-924C-8156-0E5A7598D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5D4A4-8EBF-8046-B1A7-BF36F9252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0D687-5507-4A47-ACF3-56D2E1D86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DD0D-2334-C541-8E73-198EC008A691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9FD6-0055-964E-8079-9DEAC7C16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85AB5-AABE-F945-87C0-ED7AEDE63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8203-A77B-6149-947B-B32A9FDC9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7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2F198-2A8A-6949-A67B-605309E8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380F7-8E93-974E-9A08-FF89C017A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EF069-946E-2443-BCBF-B435D16E0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8A8C9-F981-1A41-AA93-E1B08B5B9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DD0D-2334-C541-8E73-198EC008A691}" type="datetimeFigureOut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CA77B-554F-8D40-BA6F-A86156A6B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382C2-D87C-104F-BFFA-F314F00D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8203-A77B-6149-947B-B32A9FDC9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2CAD-E3D7-FA4A-A998-6AB3DAFA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A8BA4-7B7A-3348-A583-2BED8D2FE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0E0AF-D5E7-324F-B080-8BD3672AF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B0F23-299B-8E4B-85E6-6FFD2D6C3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8211D-E31E-C841-A63A-F6C5D40BA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6E5A03-FE40-FA4B-9406-829E2EB2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DD0D-2334-C541-8E73-198EC008A691}" type="datetimeFigureOut">
              <a:rPr lang="en-US" smtClean="0"/>
              <a:t>8/28/18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7129F1-29A8-2C49-8452-A4D45682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0E7D3F-8607-204F-A75C-D043AC77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8203-A77B-6149-947B-B32A9FDC9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9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CBABB-7ABB-524C-91C2-C3C9B690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0E8E14-DEFE-CB40-8B56-F282FE4B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DD0D-2334-C541-8E73-198EC008A691}" type="datetimeFigureOut">
              <a:rPr lang="en-US" smtClean="0"/>
              <a:t>8/28/18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EA923-5FE9-9142-B729-8A79E0DDD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D4870-B09E-3645-931F-507DB580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8203-A77B-6149-947B-B32A9FDC9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1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375FB-0D14-EC4B-BBC9-B76DD23C2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DD0D-2334-C541-8E73-198EC008A691}" type="datetimeFigureOut">
              <a:rPr lang="en-US" smtClean="0"/>
              <a:t>8/28/18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745A23-A649-9F4B-AE3C-050D92628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008AA-C619-EA4A-9A78-AF6CC6BF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8203-A77B-6149-947B-B32A9FDC9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6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4835B-EA44-D349-8FE3-B2829F865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4578E-465F-3042-A4F7-4AE8864D6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F7052-0451-7447-98BA-DFDADA27F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C98C9-C37C-E349-9845-758373AE8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DD0D-2334-C541-8E73-198EC008A691}" type="datetimeFigureOut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95479-7022-284A-AC13-1F218E20A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8E172-28A2-9446-8A52-C3E4CAD2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8203-A77B-6149-947B-B32A9FDC9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2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C30F-5C58-EC42-9677-1EE39F02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123606-26D2-9044-BC44-C18F00B14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31E3B-3781-9646-9A80-5FE11ACA1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058A4-8491-B440-9EFC-C861DB67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BDD0D-2334-C541-8E73-198EC008A691}" type="datetimeFigureOut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F86C2-3227-EC43-AB27-3FC1032C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5A157-1B11-5D4F-99CB-73FC4D5A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58203-A77B-6149-947B-B32A9FDC9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61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9BBC97-6EF9-7B42-B923-6FD2A8D7D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430D9-1C0C-BD45-98DD-EB24D98DA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EC160-B181-4E43-A86C-B051BBDD6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BDD0D-2334-C541-8E73-198EC008A691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5516F-128D-5749-B3DD-DE44E39EA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47C41-EE04-1E46-908A-D50DAF754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58203-A77B-6149-947B-B32A9FDC9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1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Shell">
            <a:extLst>
              <a:ext uri="{FF2B5EF4-FFF2-40B4-BE49-F238E27FC236}">
                <a16:creationId xmlns:a16="http://schemas.microsoft.com/office/drawing/2014/main" id="{C8219264-FEB7-EA4D-A9D5-912F7164B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8934" y="1752600"/>
            <a:ext cx="3048000" cy="3048000"/>
          </a:xfrm>
          <a:prstGeom prst="rect">
            <a:avLst/>
          </a:prstGeom>
        </p:spPr>
      </p:pic>
      <p:pic>
        <p:nvPicPr>
          <p:cNvPr id="14" name="Graphic 13" descr="Owl">
            <a:extLst>
              <a:ext uri="{FF2B5EF4-FFF2-40B4-BE49-F238E27FC236}">
                <a16:creationId xmlns:a16="http://schemas.microsoft.com/office/drawing/2014/main" id="{C32FF429-0F24-544E-B24A-F88FB33B1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1803" y="3003045"/>
            <a:ext cx="1582262" cy="158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53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 Chentao</dc:creator>
  <cp:lastModifiedBy>Yang Chentao</cp:lastModifiedBy>
  <cp:revision>2</cp:revision>
  <dcterms:created xsi:type="dcterms:W3CDTF">2018-08-28T09:58:20Z</dcterms:created>
  <dcterms:modified xsi:type="dcterms:W3CDTF">2018-08-28T13:41:21Z</dcterms:modified>
</cp:coreProperties>
</file>