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D60FD-C6BA-4221-873E-F2DFBDFAA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5E825F-7127-4E2F-BD74-C206D147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E4FE5-50BF-4611-BF73-D083731A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2F1F8-F1EA-4B82-A436-8E9379DC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67DC-CD5E-4D20-8D2E-B78BC8CD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6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D7344-2178-43DB-8CAB-888585F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6E3DD-AD54-4042-981B-7BA01FE59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818C8-0943-4FFF-BF0A-9EF24875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03B5E-33C4-4CA4-BDF6-25ABBB4E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02D44-60EF-4262-8DF3-2B3D3B6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5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68C9A5-1A3A-41B4-80D8-0AFAD52D4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5313A4-E477-462D-BDB1-056992D4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C4815-CE37-46C2-A3D9-2BC9E82C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B832D-7859-49DA-A24F-C24F2B15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2EE3A-B6EE-4450-8BF0-AE715D16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9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6C819-2FF2-42FD-90D1-21A07DA4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E0B0A-C71C-4FF6-8F42-150D3E609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62409-EBDA-4F6B-8789-2CA35D20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8C4AF-3BD9-4ADB-ACF4-DC15B95E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15460-B812-44D3-9334-32500C12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DB8B-42D5-4E5F-838E-534A90BA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9EDBD-15B4-4D9A-889C-461D3B43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9FF75-A937-4CAA-A1B8-EC5D18C0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05D49-A72B-4B28-AAA4-2A454ED9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D186A-71DD-4BB6-AB3D-F12BCD9E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2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0D0EA-DAB2-49FC-AE29-2242EE27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43467-4A34-4C7A-A2D1-9BA332845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458F54-743B-42F2-B108-962815D6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2C877-1790-421B-BA64-D403E381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35F283-B804-4CE3-931B-470E2C49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7A46C-73E6-40EF-B380-20B13805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0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90CB7-599D-4EF7-8D48-3AC76D57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A009A-153E-4896-B344-DD3889E7C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148F8-AFDF-4A7C-87BA-25DAC27C5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FB00E0-77F2-4033-806C-01576AD78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5696A-1B8A-4CEC-B926-FC81DEA4A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EBCC73-2760-473A-87D2-DE5A8DD8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714D2-B20F-4CB9-97E5-8FDE2189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097001-3E1E-4637-B13D-26240F09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63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43C86-4623-420B-B1EA-D3458BAF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DF64E7-947C-40AB-A15B-1BAF0EB1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40CB44-567A-4B4B-B684-A037EF9F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3FF6F-F42D-4F88-B91C-88E4496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1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85BD34-9C98-4AA6-A7D0-206520B1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B9B111-A854-4583-B76C-76FCA199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A596D-5130-48BB-B74B-AC000951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4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6A3B3-A0C2-4C53-984B-0E849815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A5C99-B31D-45EA-AED4-E21310516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1D5109-8327-4B1D-B267-04028552C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2C8B5B-4DE3-409C-B4F0-E791285B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5E703-46AB-44A9-9A90-54B673C6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99355-268B-43FE-82B2-F66F9727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4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2D8CF-DB0A-40EE-AFE9-F3A32980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2DCC04-C501-4C0A-8D43-88928FE43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F6F6CC-3194-4449-A3B3-07CF21499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E1A76-F72A-4D13-8BA6-F59EE663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CECBC-7945-44F9-A490-62CE5301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8D748-56CA-4ABB-9E5F-798C6A3C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6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69475D-9048-40B1-9883-5C5DF777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B0D72-9820-45DC-9731-14BCD61F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99661-3A0D-48D8-81C3-4D695DA20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027DA-ECF1-40CC-892B-9970FB99723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CEDA0-685D-4C85-A1E8-054AD8E5B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D8E89-6D8E-4812-B90C-1DCF8D199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E2C8A-4AF2-48B5-9B4F-434D95AF3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8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982579B-C5CD-4ADA-9829-ACCEED0C29D8}"/>
              </a:ext>
            </a:extLst>
          </p:cNvPr>
          <p:cNvSpPr/>
          <p:nvPr/>
        </p:nvSpPr>
        <p:spPr>
          <a:xfrm>
            <a:off x="2213810" y="431932"/>
            <a:ext cx="3099334" cy="58401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8DBFE-9D72-486C-9CCC-4D11EC37DFAA}"/>
              </a:ext>
            </a:extLst>
          </p:cNvPr>
          <p:cNvSpPr/>
          <p:nvPr/>
        </p:nvSpPr>
        <p:spPr>
          <a:xfrm>
            <a:off x="2666197" y="2117555"/>
            <a:ext cx="2194559" cy="589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4694B1-2D9C-469D-8AEB-C690740D4AE4}"/>
              </a:ext>
            </a:extLst>
          </p:cNvPr>
          <p:cNvSpPr/>
          <p:nvPr/>
        </p:nvSpPr>
        <p:spPr>
          <a:xfrm>
            <a:off x="2666197" y="3057222"/>
            <a:ext cx="2194559" cy="589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D10F6A-9DA7-420D-B1E9-DF1DABDEE122}"/>
              </a:ext>
            </a:extLst>
          </p:cNvPr>
          <p:cNvSpPr/>
          <p:nvPr/>
        </p:nvSpPr>
        <p:spPr>
          <a:xfrm>
            <a:off x="2940516" y="4375880"/>
            <a:ext cx="1645920" cy="5197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B3766E-FBA6-41C3-87B1-B9705815F7BF}"/>
              </a:ext>
            </a:extLst>
          </p:cNvPr>
          <p:cNvSpPr/>
          <p:nvPr/>
        </p:nvSpPr>
        <p:spPr>
          <a:xfrm>
            <a:off x="2940516" y="5221101"/>
            <a:ext cx="1645920" cy="5197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210FA-0DBE-47F3-AABD-0D19FBA2CBE7}"/>
              </a:ext>
            </a:extLst>
          </p:cNvPr>
          <p:cNvSpPr txBox="1"/>
          <p:nvPr/>
        </p:nvSpPr>
        <p:spPr>
          <a:xfrm>
            <a:off x="3039446" y="871312"/>
            <a:ext cx="1448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TITLE</a:t>
            </a:r>
            <a:endParaRPr lang="ko-KR" altLang="en-US" sz="4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450068-474F-472F-B66C-C93088BF5D0B}"/>
              </a:ext>
            </a:extLst>
          </p:cNvPr>
          <p:cNvSpPr/>
          <p:nvPr/>
        </p:nvSpPr>
        <p:spPr>
          <a:xfrm>
            <a:off x="6878857" y="431932"/>
            <a:ext cx="3099334" cy="58401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44B5AF-E75D-40D5-83A2-DD81EBD88488}"/>
              </a:ext>
            </a:extLst>
          </p:cNvPr>
          <p:cNvSpPr/>
          <p:nvPr/>
        </p:nvSpPr>
        <p:spPr>
          <a:xfrm>
            <a:off x="7080182" y="1272940"/>
            <a:ext cx="1493519" cy="386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E65882-3B5E-4822-98F3-A6DA62AEBD0A}"/>
              </a:ext>
            </a:extLst>
          </p:cNvPr>
          <p:cNvSpPr/>
          <p:nvPr/>
        </p:nvSpPr>
        <p:spPr>
          <a:xfrm>
            <a:off x="7080182" y="1879709"/>
            <a:ext cx="2734379" cy="386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A529D3-17AE-43E0-97E9-AA2F9F8D1E35}"/>
              </a:ext>
            </a:extLst>
          </p:cNvPr>
          <p:cNvSpPr/>
          <p:nvPr/>
        </p:nvSpPr>
        <p:spPr>
          <a:xfrm>
            <a:off x="7080181" y="2913980"/>
            <a:ext cx="2734379" cy="386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26180F-360F-48F8-ADA5-EC100F4056BF}"/>
              </a:ext>
            </a:extLst>
          </p:cNvPr>
          <p:cNvSpPr/>
          <p:nvPr/>
        </p:nvSpPr>
        <p:spPr>
          <a:xfrm>
            <a:off x="8739739" y="1225255"/>
            <a:ext cx="1074822" cy="5197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중복확인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F896FD-CF43-417F-B1AE-95BE4839BF48}"/>
              </a:ext>
            </a:extLst>
          </p:cNvPr>
          <p:cNvSpPr/>
          <p:nvPr/>
        </p:nvSpPr>
        <p:spPr>
          <a:xfrm>
            <a:off x="7080181" y="2392764"/>
            <a:ext cx="2734379" cy="386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PASSWORD </a:t>
            </a:r>
            <a:r>
              <a:rPr lang="ko-KR" altLang="en-US" dirty="0"/>
              <a:t>확인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9F9CF4-06E1-4026-8852-3EFA2AD88258}"/>
              </a:ext>
            </a:extLst>
          </p:cNvPr>
          <p:cNvSpPr/>
          <p:nvPr/>
        </p:nvSpPr>
        <p:spPr>
          <a:xfrm>
            <a:off x="7080181" y="3437602"/>
            <a:ext cx="2734379" cy="386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D4F29D-493D-4E2F-925E-A50591EBB69E}"/>
              </a:ext>
            </a:extLst>
          </p:cNvPr>
          <p:cNvSpPr/>
          <p:nvPr/>
        </p:nvSpPr>
        <p:spPr>
          <a:xfrm>
            <a:off x="7080181" y="3961224"/>
            <a:ext cx="2734379" cy="386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 번호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73E613-CF39-48C2-93C2-DF4BF52167E9}"/>
              </a:ext>
            </a:extLst>
          </p:cNvPr>
          <p:cNvSpPr/>
          <p:nvPr/>
        </p:nvSpPr>
        <p:spPr>
          <a:xfrm>
            <a:off x="7080181" y="4484846"/>
            <a:ext cx="2734379" cy="386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연령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7EBFFAD6-E0DE-43B1-978A-C11F0969F11A}"/>
              </a:ext>
            </a:extLst>
          </p:cNvPr>
          <p:cNvSpPr/>
          <p:nvPr/>
        </p:nvSpPr>
        <p:spPr>
          <a:xfrm flipV="1">
            <a:off x="9439173" y="4552288"/>
            <a:ext cx="304802" cy="251641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684FD3B-DD1D-43AB-9C4B-13A4F060D75E}"/>
              </a:ext>
            </a:extLst>
          </p:cNvPr>
          <p:cNvSpPr/>
          <p:nvPr/>
        </p:nvSpPr>
        <p:spPr>
          <a:xfrm>
            <a:off x="7605564" y="5283061"/>
            <a:ext cx="1645920" cy="5197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가입하기</a:t>
            </a:r>
          </a:p>
        </p:txBody>
      </p:sp>
    </p:spTree>
    <p:extLst>
      <p:ext uri="{BB962C8B-B14F-4D97-AF65-F5344CB8AC3E}">
        <p14:creationId xmlns:p14="http://schemas.microsoft.com/office/powerpoint/2010/main" val="283114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2CD923E-F170-4F54-9454-37422B48469A}"/>
              </a:ext>
            </a:extLst>
          </p:cNvPr>
          <p:cNvSpPr/>
          <p:nvPr/>
        </p:nvSpPr>
        <p:spPr>
          <a:xfrm>
            <a:off x="528942" y="508936"/>
            <a:ext cx="3099334" cy="58401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4558B-397B-419E-8204-C5B9BA07640F}"/>
              </a:ext>
            </a:extLst>
          </p:cNvPr>
          <p:cNvSpPr/>
          <p:nvPr/>
        </p:nvSpPr>
        <p:spPr>
          <a:xfrm>
            <a:off x="1424090" y="1538834"/>
            <a:ext cx="2079057" cy="6340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에너지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976CCE-65D1-419A-B4AB-8A8D47985ED1}"/>
              </a:ext>
            </a:extLst>
          </p:cNvPr>
          <p:cNvSpPr/>
          <p:nvPr/>
        </p:nvSpPr>
        <p:spPr>
          <a:xfrm>
            <a:off x="1205514" y="3052706"/>
            <a:ext cx="1746186" cy="17824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</a:t>
            </a:r>
            <a:endParaRPr lang="en-US" altLang="ko-KR" dirty="0"/>
          </a:p>
          <a:p>
            <a:pPr algn="ctr"/>
            <a:r>
              <a:rPr lang="ko-KR" altLang="en-US" dirty="0"/>
              <a:t>시작하기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B9BB4B8-2E8B-49E0-80B1-C70382DBBCFF}"/>
              </a:ext>
            </a:extLst>
          </p:cNvPr>
          <p:cNvSpPr/>
          <p:nvPr/>
        </p:nvSpPr>
        <p:spPr>
          <a:xfrm>
            <a:off x="519858" y="5805826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F37F29-50DF-4774-A5FA-2939949B5E96}"/>
              </a:ext>
            </a:extLst>
          </p:cNvPr>
          <p:cNvSpPr/>
          <p:nvPr/>
        </p:nvSpPr>
        <p:spPr>
          <a:xfrm>
            <a:off x="1147071" y="5800103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할인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BB55D3-5938-42D7-BF45-28C1EF3C5A11}"/>
              </a:ext>
            </a:extLst>
          </p:cNvPr>
          <p:cNvSpPr/>
          <p:nvPr/>
        </p:nvSpPr>
        <p:spPr>
          <a:xfrm>
            <a:off x="3056851" y="5805827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정보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E96F715-D99A-4A82-82A3-C5B0C9B5C2DF}"/>
              </a:ext>
            </a:extLst>
          </p:cNvPr>
          <p:cNvSpPr/>
          <p:nvPr/>
        </p:nvSpPr>
        <p:spPr>
          <a:xfrm>
            <a:off x="2423992" y="5800103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순위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D054151-112B-4A6C-A40D-0451CED5CAF6}"/>
              </a:ext>
            </a:extLst>
          </p:cNvPr>
          <p:cNvSpPr/>
          <p:nvPr/>
        </p:nvSpPr>
        <p:spPr>
          <a:xfrm>
            <a:off x="638230" y="1538833"/>
            <a:ext cx="676573" cy="63406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035A3D-43B8-4BAD-BD6E-C1B9C80C6486}"/>
              </a:ext>
            </a:extLst>
          </p:cNvPr>
          <p:cNvSpPr/>
          <p:nvPr/>
        </p:nvSpPr>
        <p:spPr>
          <a:xfrm>
            <a:off x="3992421" y="508934"/>
            <a:ext cx="3099334" cy="58401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068FE-5275-4CA1-B0B2-1899EAFCA4B7}"/>
              </a:ext>
            </a:extLst>
          </p:cNvPr>
          <p:cNvSpPr/>
          <p:nvPr/>
        </p:nvSpPr>
        <p:spPr>
          <a:xfrm>
            <a:off x="4908432" y="1538833"/>
            <a:ext cx="2079057" cy="6340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에너지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DF12EB-0419-408F-8139-52D962972EF9}"/>
              </a:ext>
            </a:extLst>
          </p:cNvPr>
          <p:cNvSpPr/>
          <p:nvPr/>
        </p:nvSpPr>
        <p:spPr>
          <a:xfrm>
            <a:off x="4689856" y="3052705"/>
            <a:ext cx="1746186" cy="178248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운동</a:t>
            </a:r>
            <a:endParaRPr lang="en-US" altLang="ko-KR" dirty="0"/>
          </a:p>
          <a:p>
            <a:pPr algn="ctr"/>
            <a:r>
              <a:rPr lang="ko-KR" altLang="en-US" dirty="0"/>
              <a:t>종료하기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B2345DB-E8AA-4C20-9002-7E8CB2D4C6F4}"/>
              </a:ext>
            </a:extLst>
          </p:cNvPr>
          <p:cNvSpPr/>
          <p:nvPr/>
        </p:nvSpPr>
        <p:spPr>
          <a:xfrm>
            <a:off x="4122572" y="1538832"/>
            <a:ext cx="676573" cy="634065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실행 단추: 홈으로 이동 3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FD4FE1A-5F2D-48A7-B620-0B8804928E3A}"/>
              </a:ext>
            </a:extLst>
          </p:cNvPr>
          <p:cNvSpPr/>
          <p:nvPr/>
        </p:nvSpPr>
        <p:spPr>
          <a:xfrm>
            <a:off x="1791133" y="5800104"/>
            <a:ext cx="579654" cy="543234"/>
          </a:xfrm>
          <a:prstGeom prst="actionButtonHom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5B48A61-B7D2-4BE4-9FDD-0DCA71BDE4B8}"/>
              </a:ext>
            </a:extLst>
          </p:cNvPr>
          <p:cNvSpPr/>
          <p:nvPr/>
        </p:nvSpPr>
        <p:spPr>
          <a:xfrm>
            <a:off x="3984733" y="5808205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B4543B2-ADD6-4CC8-A105-3D7FDFB1D8C6}"/>
              </a:ext>
            </a:extLst>
          </p:cNvPr>
          <p:cNvSpPr/>
          <p:nvPr/>
        </p:nvSpPr>
        <p:spPr>
          <a:xfrm>
            <a:off x="4611946" y="5802482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할인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D95BCAE-E42D-4A98-AC02-9551E28B3900}"/>
              </a:ext>
            </a:extLst>
          </p:cNvPr>
          <p:cNvSpPr/>
          <p:nvPr/>
        </p:nvSpPr>
        <p:spPr>
          <a:xfrm>
            <a:off x="6521726" y="5808206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정보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1556900-F27A-4BFB-9FD8-3221C21F7E3A}"/>
              </a:ext>
            </a:extLst>
          </p:cNvPr>
          <p:cNvSpPr/>
          <p:nvPr/>
        </p:nvSpPr>
        <p:spPr>
          <a:xfrm>
            <a:off x="5888867" y="5802482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순위</a:t>
            </a:r>
          </a:p>
        </p:txBody>
      </p:sp>
      <p:sp>
        <p:nvSpPr>
          <p:cNvPr id="38" name="실행 단추: 홈으로 이동 3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6D1604D-6B87-494E-BC64-AF61D1C1F015}"/>
              </a:ext>
            </a:extLst>
          </p:cNvPr>
          <p:cNvSpPr/>
          <p:nvPr/>
        </p:nvSpPr>
        <p:spPr>
          <a:xfrm>
            <a:off x="5256008" y="5802483"/>
            <a:ext cx="579654" cy="543234"/>
          </a:xfrm>
          <a:prstGeom prst="actionButtonHom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3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5EDF2A-99B2-4FF8-BD8A-FA74695C2261}"/>
              </a:ext>
            </a:extLst>
          </p:cNvPr>
          <p:cNvSpPr/>
          <p:nvPr/>
        </p:nvSpPr>
        <p:spPr>
          <a:xfrm>
            <a:off x="4559844" y="620470"/>
            <a:ext cx="3099334" cy="58401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할인 받기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D2A342-872C-422B-95B6-661380018294}"/>
              </a:ext>
            </a:extLst>
          </p:cNvPr>
          <p:cNvSpPr/>
          <p:nvPr/>
        </p:nvSpPr>
        <p:spPr>
          <a:xfrm>
            <a:off x="798450" y="629815"/>
            <a:ext cx="3099334" cy="58401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기부하기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7125D2-4650-42D3-8CD2-EBF4F1184D2C}"/>
              </a:ext>
            </a:extLst>
          </p:cNvPr>
          <p:cNvSpPr/>
          <p:nvPr/>
        </p:nvSpPr>
        <p:spPr>
          <a:xfrm>
            <a:off x="5093019" y="3226393"/>
            <a:ext cx="2032984" cy="38652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가구 주소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4316677-5280-4129-B1A6-6D8610AD9A24}"/>
              </a:ext>
            </a:extLst>
          </p:cNvPr>
          <p:cNvSpPr/>
          <p:nvPr/>
        </p:nvSpPr>
        <p:spPr>
          <a:xfrm>
            <a:off x="789366" y="5926705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04A4AF-A498-4DA8-9EB7-8EC5C113D299}"/>
              </a:ext>
            </a:extLst>
          </p:cNvPr>
          <p:cNvSpPr/>
          <p:nvPr/>
        </p:nvSpPr>
        <p:spPr>
          <a:xfrm>
            <a:off x="1416579" y="5920982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할인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3D080F-F518-497D-A04C-DF1AD767D171}"/>
              </a:ext>
            </a:extLst>
          </p:cNvPr>
          <p:cNvSpPr/>
          <p:nvPr/>
        </p:nvSpPr>
        <p:spPr>
          <a:xfrm>
            <a:off x="3326359" y="5926706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정보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CC74C77-320E-4711-A90B-5B0ED0DA1F36}"/>
              </a:ext>
            </a:extLst>
          </p:cNvPr>
          <p:cNvSpPr/>
          <p:nvPr/>
        </p:nvSpPr>
        <p:spPr>
          <a:xfrm>
            <a:off x="2693500" y="5920982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순위</a:t>
            </a:r>
          </a:p>
        </p:txBody>
      </p:sp>
      <p:sp>
        <p:nvSpPr>
          <p:cNvPr id="10" name="실행 단추: 홈으로 이동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D6487A3-CFF7-408E-B805-D87A1E11894F}"/>
              </a:ext>
            </a:extLst>
          </p:cNvPr>
          <p:cNvSpPr/>
          <p:nvPr/>
        </p:nvSpPr>
        <p:spPr>
          <a:xfrm>
            <a:off x="2060641" y="5920983"/>
            <a:ext cx="579654" cy="543234"/>
          </a:xfrm>
          <a:prstGeom prst="actionButtonHom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678036-5CD8-465F-82AD-C1A4569EFB4E}"/>
              </a:ext>
            </a:extLst>
          </p:cNvPr>
          <p:cNvSpPr/>
          <p:nvPr/>
        </p:nvSpPr>
        <p:spPr>
          <a:xfrm>
            <a:off x="1331625" y="2562527"/>
            <a:ext cx="2032984" cy="386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기부할 전력량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0AC2FCD-E25E-432A-8140-5B7930AED423}"/>
              </a:ext>
            </a:extLst>
          </p:cNvPr>
          <p:cNvSpPr/>
          <p:nvPr/>
        </p:nvSpPr>
        <p:spPr>
          <a:xfrm>
            <a:off x="1525157" y="4362001"/>
            <a:ext cx="1645920" cy="5197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기부하기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CADF71-3EE3-4BF2-906B-A8D70F0F903B}"/>
              </a:ext>
            </a:extLst>
          </p:cNvPr>
          <p:cNvSpPr/>
          <p:nvPr/>
        </p:nvSpPr>
        <p:spPr>
          <a:xfrm>
            <a:off x="1331625" y="3235737"/>
            <a:ext cx="2032984" cy="386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기부처</a:t>
            </a:r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7C879204-AC36-42A5-AB35-75490CE4CE70}"/>
              </a:ext>
            </a:extLst>
          </p:cNvPr>
          <p:cNvSpPr/>
          <p:nvPr/>
        </p:nvSpPr>
        <p:spPr>
          <a:xfrm flipV="1">
            <a:off x="3002040" y="3308123"/>
            <a:ext cx="304802" cy="251641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6BAC3B-A1DD-4E66-9FE3-9D495C4E94F5}"/>
              </a:ext>
            </a:extLst>
          </p:cNvPr>
          <p:cNvSpPr/>
          <p:nvPr/>
        </p:nvSpPr>
        <p:spPr>
          <a:xfrm>
            <a:off x="4550760" y="5917360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55DE27-7417-42C2-AF7F-A38FD443A3DF}"/>
              </a:ext>
            </a:extLst>
          </p:cNvPr>
          <p:cNvSpPr/>
          <p:nvPr/>
        </p:nvSpPr>
        <p:spPr>
          <a:xfrm>
            <a:off x="5177973" y="5911637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할인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5E9BF34-2C90-42BA-B06E-F107B6B0746F}"/>
              </a:ext>
            </a:extLst>
          </p:cNvPr>
          <p:cNvSpPr/>
          <p:nvPr/>
        </p:nvSpPr>
        <p:spPr>
          <a:xfrm>
            <a:off x="7087753" y="5917361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정보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2A3FE30-D9B3-4C93-99ED-F4FC5336A00C}"/>
              </a:ext>
            </a:extLst>
          </p:cNvPr>
          <p:cNvSpPr/>
          <p:nvPr/>
        </p:nvSpPr>
        <p:spPr>
          <a:xfrm>
            <a:off x="6454894" y="5911637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순위</a:t>
            </a:r>
          </a:p>
        </p:txBody>
      </p:sp>
      <p:sp>
        <p:nvSpPr>
          <p:cNvPr id="20" name="실행 단추: 홈으로 이동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56AF615-E8A1-4435-956B-706EDACFF9A0}"/>
              </a:ext>
            </a:extLst>
          </p:cNvPr>
          <p:cNvSpPr/>
          <p:nvPr/>
        </p:nvSpPr>
        <p:spPr>
          <a:xfrm>
            <a:off x="5822035" y="5911638"/>
            <a:ext cx="579654" cy="543234"/>
          </a:xfrm>
          <a:prstGeom prst="actionButtonHom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423508-05D9-42FE-B452-9B380E95EC03}"/>
              </a:ext>
            </a:extLst>
          </p:cNvPr>
          <p:cNvSpPr/>
          <p:nvPr/>
        </p:nvSpPr>
        <p:spPr>
          <a:xfrm>
            <a:off x="5093019" y="2553182"/>
            <a:ext cx="2032984" cy="386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할인 받을 전력량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BAD5B28-25FF-48C1-BAF9-52557D78D588}"/>
              </a:ext>
            </a:extLst>
          </p:cNvPr>
          <p:cNvSpPr/>
          <p:nvPr/>
        </p:nvSpPr>
        <p:spPr>
          <a:xfrm>
            <a:off x="5286551" y="4352656"/>
            <a:ext cx="1645920" cy="5197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할인 받기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518E8B-5DA0-464B-BB59-EB6AB02FBD86}"/>
              </a:ext>
            </a:extLst>
          </p:cNvPr>
          <p:cNvSpPr/>
          <p:nvPr/>
        </p:nvSpPr>
        <p:spPr>
          <a:xfrm>
            <a:off x="1331625" y="1963204"/>
            <a:ext cx="2032984" cy="38652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에너지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10578F-184D-49E1-BAE6-E3E377055B1B}"/>
              </a:ext>
            </a:extLst>
          </p:cNvPr>
          <p:cNvSpPr/>
          <p:nvPr/>
        </p:nvSpPr>
        <p:spPr>
          <a:xfrm>
            <a:off x="5093019" y="1880909"/>
            <a:ext cx="2032984" cy="38652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에너지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DEC085-1DD4-4E32-B054-23B4814362A2}"/>
              </a:ext>
            </a:extLst>
          </p:cNvPr>
          <p:cNvSpPr/>
          <p:nvPr/>
        </p:nvSpPr>
        <p:spPr>
          <a:xfrm>
            <a:off x="8291828" y="620470"/>
            <a:ext cx="3099334" cy="58401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설정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C05AD71-EC9E-4D6F-9173-6E55E84A0393}"/>
              </a:ext>
            </a:extLst>
          </p:cNvPr>
          <p:cNvSpPr/>
          <p:nvPr/>
        </p:nvSpPr>
        <p:spPr>
          <a:xfrm>
            <a:off x="8282744" y="5917360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기부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E175ED-F801-4579-82E6-647D461BD129}"/>
              </a:ext>
            </a:extLst>
          </p:cNvPr>
          <p:cNvSpPr/>
          <p:nvPr/>
        </p:nvSpPr>
        <p:spPr>
          <a:xfrm>
            <a:off x="8909957" y="5911637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할인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7AF73C2-4161-4379-9335-EBDFBCA98402}"/>
              </a:ext>
            </a:extLst>
          </p:cNvPr>
          <p:cNvSpPr/>
          <p:nvPr/>
        </p:nvSpPr>
        <p:spPr>
          <a:xfrm>
            <a:off x="10819737" y="5917361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정보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AF1B71C-501C-425A-B375-C6E980BFC035}"/>
              </a:ext>
            </a:extLst>
          </p:cNvPr>
          <p:cNvSpPr/>
          <p:nvPr/>
        </p:nvSpPr>
        <p:spPr>
          <a:xfrm>
            <a:off x="10186878" y="5911637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순위</a:t>
            </a:r>
          </a:p>
        </p:txBody>
      </p:sp>
      <p:sp>
        <p:nvSpPr>
          <p:cNvPr id="33" name="실행 단추: 홈으로 이동 3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65449B7-DB8C-4B5C-9A0A-E0A5B132CD32}"/>
              </a:ext>
            </a:extLst>
          </p:cNvPr>
          <p:cNvSpPr/>
          <p:nvPr/>
        </p:nvSpPr>
        <p:spPr>
          <a:xfrm>
            <a:off x="9554019" y="5911638"/>
            <a:ext cx="579654" cy="543234"/>
          </a:xfrm>
          <a:prstGeom prst="actionButtonHom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7C9B9B-8F4D-4107-AF2E-09322581C256}"/>
              </a:ext>
            </a:extLst>
          </p:cNvPr>
          <p:cNvSpPr/>
          <p:nvPr/>
        </p:nvSpPr>
        <p:spPr>
          <a:xfrm>
            <a:off x="8862397" y="1764100"/>
            <a:ext cx="2090983" cy="288425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휴대폰번호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41" name="별: 꼭짓점 8개 40">
            <a:extLst>
              <a:ext uri="{FF2B5EF4-FFF2-40B4-BE49-F238E27FC236}">
                <a16:creationId xmlns:a16="http://schemas.microsoft.com/office/drawing/2014/main" id="{343FCC56-F5F0-480E-A3CF-611F1D5B2630}"/>
              </a:ext>
            </a:extLst>
          </p:cNvPr>
          <p:cNvSpPr/>
          <p:nvPr/>
        </p:nvSpPr>
        <p:spPr>
          <a:xfrm>
            <a:off x="10750727" y="5282861"/>
            <a:ext cx="543235" cy="54323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B466AF0-E966-4E8B-B362-99FE68EBC4AA}"/>
              </a:ext>
            </a:extLst>
          </p:cNvPr>
          <p:cNvSpPr/>
          <p:nvPr/>
        </p:nvSpPr>
        <p:spPr>
          <a:xfrm>
            <a:off x="9018535" y="5034714"/>
            <a:ext cx="1645920" cy="51976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253275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DF5A8E-B5F5-4BFE-BCC4-799CA5CA8DF6}"/>
              </a:ext>
            </a:extLst>
          </p:cNvPr>
          <p:cNvSpPr/>
          <p:nvPr/>
        </p:nvSpPr>
        <p:spPr>
          <a:xfrm>
            <a:off x="7922778" y="511312"/>
            <a:ext cx="3099334" cy="58401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779CBE-90E5-4E44-A9FD-BD00FB692544}"/>
              </a:ext>
            </a:extLst>
          </p:cNvPr>
          <p:cNvSpPr/>
          <p:nvPr/>
        </p:nvSpPr>
        <p:spPr>
          <a:xfrm>
            <a:off x="8432916" y="2343720"/>
            <a:ext cx="2079057" cy="279493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순위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208DFA-13F9-429E-9B22-61FC5DEC2E27}"/>
              </a:ext>
            </a:extLst>
          </p:cNvPr>
          <p:cNvSpPr/>
          <p:nvPr/>
        </p:nvSpPr>
        <p:spPr>
          <a:xfrm>
            <a:off x="8432916" y="1734117"/>
            <a:ext cx="2079057" cy="6340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순위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DD7FFF-2075-49E5-80C6-CBA6432D3301}"/>
              </a:ext>
            </a:extLst>
          </p:cNvPr>
          <p:cNvSpPr/>
          <p:nvPr/>
        </p:nvSpPr>
        <p:spPr>
          <a:xfrm>
            <a:off x="7915090" y="5808204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기부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C6D8E97-1FFD-4052-92D0-BFF942FF5A6A}"/>
              </a:ext>
            </a:extLst>
          </p:cNvPr>
          <p:cNvSpPr/>
          <p:nvPr/>
        </p:nvSpPr>
        <p:spPr>
          <a:xfrm>
            <a:off x="8542303" y="5802481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할인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0C8584-A37F-4CF9-8B86-F8E7608F2FCE}"/>
              </a:ext>
            </a:extLst>
          </p:cNvPr>
          <p:cNvSpPr/>
          <p:nvPr/>
        </p:nvSpPr>
        <p:spPr>
          <a:xfrm>
            <a:off x="10452083" y="5808205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설정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2978B0E-FE9C-41B4-9814-000EEEE518BD}"/>
              </a:ext>
            </a:extLst>
          </p:cNvPr>
          <p:cNvSpPr/>
          <p:nvPr/>
        </p:nvSpPr>
        <p:spPr>
          <a:xfrm>
            <a:off x="9819224" y="5802481"/>
            <a:ext cx="579654" cy="54323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순위</a:t>
            </a:r>
          </a:p>
        </p:txBody>
      </p:sp>
      <p:sp>
        <p:nvSpPr>
          <p:cNvPr id="9" name="실행 단추: 홈으로 이동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06D3078-43CC-4881-BF2C-E0BC99FA2B7E}"/>
              </a:ext>
            </a:extLst>
          </p:cNvPr>
          <p:cNvSpPr/>
          <p:nvPr/>
        </p:nvSpPr>
        <p:spPr>
          <a:xfrm>
            <a:off x="9186365" y="5802482"/>
            <a:ext cx="579654" cy="543234"/>
          </a:xfrm>
          <a:prstGeom prst="actionButtonHom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8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75</Words>
  <Application>Microsoft Office PowerPoint</Application>
  <PresentationFormat>와이드스크린</PresentationFormat>
  <Paragraphs>105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daun jeong</dc:creator>
  <cp:lastModifiedBy>daun jeong</cp:lastModifiedBy>
  <cp:revision>38</cp:revision>
  <dcterms:created xsi:type="dcterms:W3CDTF">2021-04-07T04:08:06Z</dcterms:created>
  <dcterms:modified xsi:type="dcterms:W3CDTF">2021-04-07T04:50:29Z</dcterms:modified>
</cp:coreProperties>
</file>