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68" r:id="rId2"/>
    <p:sldId id="281" r:id="rId3"/>
    <p:sldId id="272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orient="horz" pos="3399">
          <p15:clr>
            <a:srgbClr val="A4A3A4"/>
          </p15:clr>
        </p15:guide>
        <p15:guide id="3" orient="horz" pos="3567">
          <p15:clr>
            <a:srgbClr val="A4A3A4"/>
          </p15:clr>
        </p15:guide>
        <p15:guide id="4" orient="horz" pos="2238">
          <p15:clr>
            <a:srgbClr val="A4A3A4"/>
          </p15:clr>
        </p15:guide>
        <p15:guide id="5" orient="horz" pos="43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5202" autoAdjust="0"/>
  </p:normalViewPr>
  <p:slideViewPr>
    <p:cSldViewPr snapToObjects="1">
      <p:cViewPr varScale="1">
        <p:scale>
          <a:sx n="81" d="100"/>
          <a:sy n="81" d="100"/>
        </p:scale>
        <p:origin x="907" y="-43"/>
      </p:cViewPr>
      <p:guideLst>
        <p:guide orient="horz" pos="2153"/>
        <p:guide orient="horz" pos="3399"/>
        <p:guide orient="horz" pos="3567"/>
        <p:guide orient="horz" pos="2238"/>
        <p:guide orient="horz" pos="43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73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7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7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75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4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23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69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7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0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38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3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2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0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7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0792" y="-171450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" name="직선 연결선 26"/>
          <p:cNvCxnSpPr/>
          <p:nvPr/>
        </p:nvCxnSpPr>
        <p:spPr>
          <a:xfrm>
            <a:off x="-240792" y="5983207"/>
            <a:ext cx="1255196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6"/>
          <p:cNvCxnSpPr/>
          <p:nvPr/>
        </p:nvCxnSpPr>
        <p:spPr>
          <a:xfrm>
            <a:off x="-467771" y="980693"/>
            <a:ext cx="1327156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843CDD-85A4-4BAC-98F3-A8A9CA84E317}"/>
              </a:ext>
            </a:extLst>
          </p:cNvPr>
          <p:cNvSpPr txBox="1"/>
          <p:nvPr/>
        </p:nvSpPr>
        <p:spPr>
          <a:xfrm>
            <a:off x="2983609" y="3174675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농작물 경작 정보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CF5E5-F82B-43CA-A047-6B9DA08BFB19}"/>
              </a:ext>
            </a:extLst>
          </p:cNvPr>
          <p:cNvSpPr txBox="1"/>
          <p:nvPr/>
        </p:nvSpPr>
        <p:spPr>
          <a:xfrm>
            <a:off x="10344590" y="555367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175530 </a:t>
            </a:r>
            <a:r>
              <a:rPr lang="ko-KR" altLang="en-US" dirty="0" err="1"/>
              <a:t>박성혜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7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839270" y="33257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수확 신고에 대한 기록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7D109-65D2-4619-9FCB-E6509D2E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" y="1052670"/>
            <a:ext cx="12192000" cy="35633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784D2E-0B81-4DCA-818B-55BD1EDB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640" y="5157240"/>
            <a:ext cx="4181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191180" y="260560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 개인의 경작 기록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9CF76D-0E9B-44EB-9C95-6F419066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564"/>
            <a:ext cx="12192000" cy="3899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8CE05-0261-46E7-BA06-C00D27A60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295" y="5002978"/>
            <a:ext cx="7886700" cy="1685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7913-949B-4CD7-BD90-A3619719FAC2}"/>
              </a:ext>
            </a:extLst>
          </p:cNvPr>
          <p:cNvSpPr txBox="1"/>
          <p:nvPr/>
        </p:nvSpPr>
        <p:spPr>
          <a:xfrm>
            <a:off x="5591930" y="44530"/>
            <a:ext cx="6205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 * from log where </a:t>
            </a:r>
            <a:r>
              <a:rPr lang="en-US" altLang="ko-KR" dirty="0" err="1"/>
              <a:t>uid</a:t>
            </a:r>
            <a:r>
              <a:rPr lang="en-US" altLang="ko-KR" dirty="0"/>
              <a:t>='${</a:t>
            </a:r>
            <a:r>
              <a:rPr lang="en-US" altLang="ko-KR" dirty="0" err="1"/>
              <a:t>req.session.userid</a:t>
            </a:r>
            <a:r>
              <a:rPr lang="en-US" altLang="ko-KR" dirty="0"/>
              <a:t>}'</a:t>
            </a:r>
          </a:p>
          <a:p>
            <a:r>
              <a:rPr lang="en-US" altLang="ko-KR" dirty="0"/>
              <a:t>insert into log(</a:t>
            </a:r>
            <a:r>
              <a:rPr lang="en-US" altLang="ko-KR" dirty="0" err="1"/>
              <a:t>crop,keyword,address,reg_date</a:t>
            </a:r>
            <a:endParaRPr lang="en-US" altLang="ko-KR" dirty="0"/>
          </a:p>
          <a:p>
            <a:r>
              <a:rPr lang="en-US" altLang="ko-KR" dirty="0"/>
              <a:t>,</a:t>
            </a:r>
            <a:r>
              <a:rPr lang="en-US" altLang="ko-KR" dirty="0" err="1"/>
              <a:t>real_date,value,des,uid</a:t>
            </a:r>
            <a:r>
              <a:rPr lang="en-US" altLang="ko-KR" dirty="0"/>
              <a:t>) values('${crop}', '${keyword}’,</a:t>
            </a:r>
          </a:p>
          <a:p>
            <a:r>
              <a:rPr lang="en-US" altLang="ko-KR" dirty="0"/>
              <a:t> '${address}', '${day}', '${</a:t>
            </a:r>
            <a:r>
              <a:rPr lang="en-US" altLang="ko-KR" dirty="0" err="1"/>
              <a:t>real_date</a:t>
            </a:r>
            <a:r>
              <a:rPr lang="en-US" altLang="ko-KR" dirty="0"/>
              <a:t>}', '${value}', '${des}’,</a:t>
            </a:r>
          </a:p>
          <a:p>
            <a:r>
              <a:rPr lang="en-US" altLang="ko-KR" dirty="0"/>
              <a:t>'${</a:t>
            </a:r>
            <a:r>
              <a:rPr lang="en-US" altLang="ko-KR" dirty="0" err="1"/>
              <a:t>uid</a:t>
            </a:r>
            <a:r>
              <a:rPr lang="en-US" altLang="ko-KR" dirty="0"/>
              <a:t>}')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283099" y="363482"/>
            <a:ext cx="30844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파종 신청 현황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품종을 선택 후 검색하면</a:t>
            </a:r>
            <a:endParaRPr lang="en-US" altLang="ko-KR" dirty="0"/>
          </a:p>
          <a:p>
            <a:r>
              <a:rPr lang="ko-KR" altLang="en-US" dirty="0"/>
              <a:t>파종시기</a:t>
            </a:r>
            <a:endParaRPr lang="en-US" altLang="ko-KR" dirty="0"/>
          </a:p>
          <a:p>
            <a:r>
              <a:rPr lang="ko-KR" altLang="en-US" dirty="0"/>
              <a:t>신청일</a:t>
            </a:r>
            <a:endParaRPr lang="en-US" altLang="ko-KR" dirty="0"/>
          </a:p>
          <a:p>
            <a:r>
              <a:rPr lang="ko-KR" altLang="en-US" dirty="0"/>
              <a:t>마감일 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신청 현황</a:t>
            </a:r>
            <a:endParaRPr lang="en-US" altLang="ko-KR" dirty="0"/>
          </a:p>
          <a:p>
            <a:r>
              <a:rPr lang="ko-KR" altLang="en-US" dirty="0"/>
              <a:t>현황을 반영한 지도를 보여줌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5F5A12-A217-4D26-9DD4-4277F9BD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00" y="94725"/>
            <a:ext cx="8001000" cy="676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B9796-C95F-44BC-B40F-4EC378D5B8F5}"/>
              </a:ext>
            </a:extLst>
          </p:cNvPr>
          <p:cNvSpPr txBox="1"/>
          <p:nvPr/>
        </p:nvSpPr>
        <p:spPr>
          <a:xfrm>
            <a:off x="479220" y="3645030"/>
            <a:ext cx="82557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connection.query</a:t>
            </a:r>
            <a:r>
              <a:rPr lang="en-US" altLang="ko-KR" sz="1400" dirty="0"/>
              <a:t>(`select * from kind where kind.name='${</a:t>
            </a:r>
            <a:r>
              <a:rPr lang="en-US" altLang="ko-KR" sz="1400" dirty="0" err="1"/>
              <a:t>cropname</a:t>
            </a:r>
            <a:r>
              <a:rPr lang="en-US" altLang="ko-KR" sz="1400" dirty="0"/>
              <a:t>}'`, function(err, rows){</a:t>
            </a:r>
          </a:p>
          <a:p>
            <a:r>
              <a:rPr lang="en-US" altLang="ko-KR" sz="1400" dirty="0"/>
              <a:t>    callback(null, rows);</a:t>
            </a:r>
          </a:p>
          <a:p>
            <a:r>
              <a:rPr lang="en-US" altLang="ko-KR" sz="1400" dirty="0"/>
              <a:t>  })</a:t>
            </a:r>
          </a:p>
          <a:p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  function(callback){</a:t>
            </a:r>
          </a:p>
          <a:p>
            <a:r>
              <a:rPr lang="en-US" altLang="ko-KR" sz="1400" dirty="0"/>
              <a:t>   </a:t>
            </a:r>
          </a:p>
          <a:p>
            <a:r>
              <a:rPr lang="en-US" altLang="ko-KR" sz="1400" dirty="0"/>
              <a:t>  </a:t>
            </a:r>
            <a:r>
              <a:rPr lang="en-US" altLang="ko-KR" sz="1400" dirty="0" err="1"/>
              <a:t>connection.query</a:t>
            </a:r>
            <a:r>
              <a:rPr lang="en-US" altLang="ko-KR" sz="1400" dirty="0"/>
              <a:t>(`select * from </a:t>
            </a:r>
            <a:r>
              <a:rPr lang="en-US" altLang="ko-KR" sz="1400" dirty="0" err="1"/>
              <a:t>sowing_width</a:t>
            </a:r>
            <a:r>
              <a:rPr lang="en-US" altLang="ko-KR" sz="1400" dirty="0"/>
              <a:t> where crop='${</a:t>
            </a:r>
            <a:r>
              <a:rPr lang="en-US" altLang="ko-KR" sz="1400" dirty="0" err="1"/>
              <a:t>cropname</a:t>
            </a:r>
            <a:r>
              <a:rPr lang="en-US" altLang="ko-KR" sz="1400" dirty="0"/>
              <a:t>}'`, function(err, rows){</a:t>
            </a:r>
          </a:p>
          <a:p>
            <a:r>
              <a:rPr lang="en-US" altLang="ko-KR" sz="1400" dirty="0"/>
              <a:t>    callback(null, rows);</a:t>
            </a:r>
          </a:p>
          <a:p>
            <a:r>
              <a:rPr lang="en-US" altLang="ko-KR" sz="1400" dirty="0"/>
              <a:t>  })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17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191180" y="2605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파종신청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52F703-A9DB-4E99-82B6-45EC32C7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0" y="138828"/>
            <a:ext cx="663726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F82D0B-7289-47AB-BB61-A181A5B56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30" y="1484730"/>
            <a:ext cx="6048840" cy="2397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31719-2F23-49A0-AA8D-B96F502E1047}"/>
              </a:ext>
            </a:extLst>
          </p:cNvPr>
          <p:cNvSpPr txBox="1"/>
          <p:nvPr/>
        </p:nvSpPr>
        <p:spPr>
          <a:xfrm>
            <a:off x="6528060" y="1102053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Sowing</a:t>
            </a:r>
            <a:r>
              <a:rPr lang="ko-KR" altLang="en-US" dirty="0"/>
              <a:t>테이블 업데이트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4CD0C-AC8B-40F2-B280-AAD96587D9B5}"/>
              </a:ext>
            </a:extLst>
          </p:cNvPr>
          <p:cNvSpPr txBox="1"/>
          <p:nvPr/>
        </p:nvSpPr>
        <p:spPr>
          <a:xfrm>
            <a:off x="6407622" y="4186286"/>
            <a:ext cx="55931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 width from </a:t>
            </a:r>
            <a:r>
              <a:rPr lang="en-US" altLang="ko-KR" dirty="0" err="1"/>
              <a:t>sowing_width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where address ='${</a:t>
            </a:r>
            <a:r>
              <a:rPr lang="en-US" altLang="ko-KR" dirty="0" err="1"/>
              <a:t>myaddress</a:t>
            </a:r>
            <a:r>
              <a:rPr lang="en-US" altLang="ko-KR" dirty="0"/>
              <a:t>}' and crop='${crop}</a:t>
            </a:r>
          </a:p>
          <a:p>
            <a:endParaRPr lang="en-US" altLang="ko-KR" dirty="0"/>
          </a:p>
          <a:p>
            <a:r>
              <a:rPr lang="en-US" altLang="ko-KR" dirty="0"/>
              <a:t>update </a:t>
            </a:r>
            <a:r>
              <a:rPr lang="en-US" altLang="ko-KR" dirty="0" err="1"/>
              <a:t>sowing_width</a:t>
            </a:r>
            <a:r>
              <a:rPr lang="en-US" altLang="ko-KR" dirty="0"/>
              <a:t> set width='${</a:t>
            </a:r>
            <a:r>
              <a:rPr lang="en-US" altLang="ko-KR" dirty="0" err="1"/>
              <a:t>allwidth</a:t>
            </a:r>
            <a:r>
              <a:rPr lang="en-US" altLang="ko-KR" dirty="0"/>
              <a:t>}’ </a:t>
            </a:r>
          </a:p>
          <a:p>
            <a:r>
              <a:rPr lang="en-US" altLang="ko-KR" dirty="0"/>
              <a:t>where crop='${crop}'and address='${</a:t>
            </a:r>
            <a:r>
              <a:rPr lang="en-US" altLang="ko-KR" dirty="0" err="1"/>
              <a:t>myaddress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insert into </a:t>
            </a:r>
            <a:r>
              <a:rPr lang="en-US" altLang="ko-KR" dirty="0" err="1"/>
              <a:t>sowing_width</a:t>
            </a:r>
            <a:r>
              <a:rPr lang="en-US" altLang="ko-KR" dirty="0"/>
              <a:t>(address, width, crop) </a:t>
            </a:r>
          </a:p>
          <a:p>
            <a:r>
              <a:rPr lang="en-US" altLang="ko-KR" dirty="0"/>
              <a:t>values('${</a:t>
            </a:r>
            <a:r>
              <a:rPr lang="en-US" altLang="ko-KR" dirty="0" err="1"/>
              <a:t>myaddress</a:t>
            </a:r>
            <a:r>
              <a:rPr lang="en-US" altLang="ko-KR" dirty="0"/>
              <a:t>}','${</a:t>
            </a:r>
            <a:r>
              <a:rPr lang="en-US" altLang="ko-KR" dirty="0" err="1"/>
              <a:t>allwidth</a:t>
            </a:r>
            <a:r>
              <a:rPr lang="en-US" altLang="ko-KR" dirty="0"/>
              <a:t>}','${crop}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4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170BA8-07E2-4B20-B6B6-B1D07F0B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0" y="607083"/>
            <a:ext cx="6962775" cy="2809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D1F86B-388A-405D-BE99-FE4276F14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50" y="3789050"/>
            <a:ext cx="6905625" cy="149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011D29-BFA5-42BC-A4E5-185DB383A723}"/>
              </a:ext>
            </a:extLst>
          </p:cNvPr>
          <p:cNvSpPr txBox="1"/>
          <p:nvPr/>
        </p:nvSpPr>
        <p:spPr>
          <a:xfrm>
            <a:off x="263190" y="3441043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 into harvesting(</a:t>
            </a:r>
            <a:r>
              <a:rPr lang="en-US" altLang="ko-KR" dirty="0" err="1"/>
              <a:t>uid</a:t>
            </a:r>
            <a:r>
              <a:rPr lang="en-US" altLang="ko-KR" dirty="0"/>
              <a:t>, crop, width, date) values('${</a:t>
            </a:r>
            <a:r>
              <a:rPr lang="en-US" altLang="ko-KR" dirty="0" err="1"/>
              <a:t>uid</a:t>
            </a:r>
            <a:r>
              <a:rPr lang="en-US" altLang="ko-KR" dirty="0"/>
              <a:t>}','${crop}','${width}','${day}')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8F5AB-AF73-4339-ADF2-E63E4D10AE76}"/>
              </a:ext>
            </a:extLst>
          </p:cNvPr>
          <p:cNvSpPr txBox="1"/>
          <p:nvPr/>
        </p:nvSpPr>
        <p:spPr>
          <a:xfrm>
            <a:off x="4295750" y="5229250"/>
            <a:ext cx="768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 * from harvesting where </a:t>
            </a:r>
            <a:r>
              <a:rPr lang="en-US" altLang="ko-KR" dirty="0" err="1"/>
              <a:t>harvesting.uid</a:t>
            </a:r>
            <a:r>
              <a:rPr lang="en-US" altLang="ko-KR" dirty="0"/>
              <a:t>='${</a:t>
            </a:r>
            <a:r>
              <a:rPr lang="en-US" altLang="ko-KR" dirty="0" err="1"/>
              <a:t>req.session.userid</a:t>
            </a:r>
            <a:r>
              <a:rPr lang="en-US" altLang="ko-KR" dirty="0"/>
              <a:t>}'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AEE0A6-B8F7-4F98-BFFC-FF00980C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180"/>
            <a:ext cx="12192000" cy="61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00527-202B-458B-A056-CF472C0D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0" y="188550"/>
            <a:ext cx="9056639" cy="56613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1E51C2-654A-43D1-A1F0-D5B665720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20" y="4869200"/>
            <a:ext cx="5562600" cy="145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598CF-807C-4E3C-BC47-8DDC54863912}"/>
              </a:ext>
            </a:extLst>
          </p:cNvPr>
          <p:cNvSpPr txBox="1"/>
          <p:nvPr/>
        </p:nvSpPr>
        <p:spPr>
          <a:xfrm>
            <a:off x="6060117" y="543792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 * from </a:t>
            </a:r>
            <a:r>
              <a:rPr lang="en-US" altLang="ko-KR" dirty="0" err="1"/>
              <a:t>datas</a:t>
            </a:r>
            <a:r>
              <a:rPr lang="en-US" altLang="ko-KR" dirty="0"/>
              <a:t> where crop = "${crop}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15A430-E091-49C2-80F0-AC91008E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4224"/>
            <a:ext cx="12192000" cy="5349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FA6F2-8E28-4AC8-8B30-203122C75B74}"/>
              </a:ext>
            </a:extLst>
          </p:cNvPr>
          <p:cNvSpPr txBox="1"/>
          <p:nvPr/>
        </p:nvSpPr>
        <p:spPr>
          <a:xfrm>
            <a:off x="263190" y="29192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관리자로그인</a:t>
            </a:r>
          </a:p>
        </p:txBody>
      </p:sp>
    </p:spTree>
    <p:extLst>
      <p:ext uri="{BB962C8B-B14F-4D97-AF65-F5344CB8AC3E}">
        <p14:creationId xmlns:p14="http://schemas.microsoft.com/office/powerpoint/2010/main" val="40977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30E801-B91F-49D3-B6C2-22061628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" y="855803"/>
            <a:ext cx="12192000" cy="6221311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CD65B94-3F2D-4756-812C-C76DD9F5350D}"/>
              </a:ext>
            </a:extLst>
          </p:cNvPr>
          <p:cNvSpPr/>
          <p:nvPr/>
        </p:nvSpPr>
        <p:spPr>
          <a:xfrm>
            <a:off x="5159870" y="260560"/>
            <a:ext cx="504070" cy="595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FCE745-65A3-494C-8171-5471E0EC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" y="116540"/>
            <a:ext cx="12192000" cy="24950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39805A-D554-4CCC-9D18-912142F5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5" y="3429000"/>
            <a:ext cx="12192000" cy="2232015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4C3142D-5478-4735-8FD3-9D7E1E509AFD}"/>
              </a:ext>
            </a:extLst>
          </p:cNvPr>
          <p:cNvSpPr/>
          <p:nvPr/>
        </p:nvSpPr>
        <p:spPr>
          <a:xfrm>
            <a:off x="61805" y="2780910"/>
            <a:ext cx="576080" cy="72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C2D71A-DF01-41A6-B292-493A7741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8" y="1404745"/>
            <a:ext cx="2069286" cy="289526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5C8F6E1-3011-4CF5-87E2-F2C2F5FD3140}"/>
              </a:ext>
            </a:extLst>
          </p:cNvPr>
          <p:cNvSpPr/>
          <p:nvPr/>
        </p:nvSpPr>
        <p:spPr>
          <a:xfrm>
            <a:off x="2453990" y="1088589"/>
            <a:ext cx="3041438" cy="304143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43CDD-85A4-4BAC-98F3-A8A9CA84E317}"/>
              </a:ext>
            </a:extLst>
          </p:cNvPr>
          <p:cNvSpPr txBox="1"/>
          <p:nvPr/>
        </p:nvSpPr>
        <p:spPr>
          <a:xfrm>
            <a:off x="2024144" y="1866611"/>
            <a:ext cx="112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서버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835EF-6FA6-490C-A67A-85F46A62A1AE}"/>
              </a:ext>
            </a:extLst>
          </p:cNvPr>
          <p:cNvSpPr txBox="1"/>
          <p:nvPr/>
        </p:nvSpPr>
        <p:spPr>
          <a:xfrm>
            <a:off x="2024144" y="252921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</a:t>
            </a:r>
          </a:p>
          <a:p>
            <a:r>
              <a:rPr lang="en-US" altLang="ko-KR" dirty="0"/>
              <a:t>-framework Express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0FBA18-CFAE-4B1D-87ED-12AF4A612AB3}"/>
              </a:ext>
            </a:extLst>
          </p:cNvPr>
          <p:cNvSpPr/>
          <p:nvPr/>
        </p:nvSpPr>
        <p:spPr>
          <a:xfrm>
            <a:off x="5226037" y="940914"/>
            <a:ext cx="3041438" cy="30414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34C833-6C1A-419E-9CB5-3AD6DABE452F}"/>
              </a:ext>
            </a:extLst>
          </p:cNvPr>
          <p:cNvSpPr/>
          <p:nvPr/>
        </p:nvSpPr>
        <p:spPr>
          <a:xfrm>
            <a:off x="4088198" y="2756983"/>
            <a:ext cx="3041438" cy="30414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4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E6F76-94B8-4033-BA5E-A8D8D296C738}"/>
              </a:ext>
            </a:extLst>
          </p:cNvPr>
          <p:cNvSpPr txBox="1"/>
          <p:nvPr/>
        </p:nvSpPr>
        <p:spPr>
          <a:xfrm>
            <a:off x="7740715" y="1512668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DB</a:t>
            </a:r>
            <a:endParaRPr lang="ko-KR" altLang="en-US" sz="4000" b="1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83A15-7DA6-4A73-8361-0C92ADF6647E}"/>
              </a:ext>
            </a:extLst>
          </p:cNvPr>
          <p:cNvSpPr txBox="1"/>
          <p:nvPr/>
        </p:nvSpPr>
        <p:spPr>
          <a:xfrm>
            <a:off x="7570089" y="210539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MariaDB 10.3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F8D3F-354E-41D3-A205-AEF0257F9F46}"/>
              </a:ext>
            </a:extLst>
          </p:cNvPr>
          <p:cNvSpPr txBox="1"/>
          <p:nvPr/>
        </p:nvSpPr>
        <p:spPr>
          <a:xfrm>
            <a:off x="6396592" y="4536443"/>
            <a:ext cx="129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Web</a:t>
            </a:r>
            <a:endParaRPr lang="ko-KR" altLang="en-US" sz="4000" b="1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39AAAF-0BE4-4743-91B9-1C1DDC074AD6}"/>
              </a:ext>
            </a:extLst>
          </p:cNvPr>
          <p:cNvSpPr txBox="1"/>
          <p:nvPr/>
        </p:nvSpPr>
        <p:spPr>
          <a:xfrm>
            <a:off x="6711401" y="5090371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</a:p>
          <a:p>
            <a:r>
              <a:rPr lang="en-US" altLang="ko-KR" dirty="0" err="1"/>
              <a:t>Css</a:t>
            </a:r>
            <a:endParaRPr lang="en-US" altLang="ko-KR" dirty="0"/>
          </a:p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6E8614-FEC9-4DC0-95C0-6A33CA2F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23" y="1206431"/>
            <a:ext cx="2872739" cy="293698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E5ECE7C-DCBE-4F2F-A8D1-A01332405EF2}"/>
              </a:ext>
            </a:extLst>
          </p:cNvPr>
          <p:cNvSpPr/>
          <p:nvPr/>
        </p:nvSpPr>
        <p:spPr>
          <a:xfrm>
            <a:off x="335200" y="1988800"/>
            <a:ext cx="863434" cy="27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AA20FA-EF88-4B93-9DBC-DDC882218CB2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3151377" y="1866610"/>
            <a:ext cx="4589339" cy="3539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5D4FE0-95C7-41EB-BC8D-E3ECD0F56C03}"/>
              </a:ext>
            </a:extLst>
          </p:cNvPr>
          <p:cNvCxnSpPr/>
          <p:nvPr/>
        </p:nvCxnSpPr>
        <p:spPr>
          <a:xfrm flipV="1">
            <a:off x="5446046" y="872807"/>
            <a:ext cx="0" cy="1063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09BB1F-19B2-4954-8092-4F4BDA26DC50}"/>
              </a:ext>
            </a:extLst>
          </p:cNvPr>
          <p:cNvSpPr txBox="1"/>
          <p:nvPr/>
        </p:nvSpPr>
        <p:spPr>
          <a:xfrm>
            <a:off x="5068721" y="44107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Mysql</a:t>
            </a:r>
            <a:r>
              <a:rPr lang="ko-KR" altLang="en-US" dirty="0"/>
              <a:t>모듈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3BC3AF-B0E2-491F-BE4D-E9F96F4F7F51}"/>
              </a:ext>
            </a:extLst>
          </p:cNvPr>
          <p:cNvSpPr/>
          <p:nvPr/>
        </p:nvSpPr>
        <p:spPr>
          <a:xfrm>
            <a:off x="335200" y="2456539"/>
            <a:ext cx="863434" cy="2783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CEECB70-D4A7-4C10-B549-6B4D452A1658}"/>
              </a:ext>
            </a:extLst>
          </p:cNvPr>
          <p:cNvCxnSpPr>
            <a:stCxn id="24" idx="4"/>
            <a:endCxn id="16" idx="1"/>
          </p:cNvCxnSpPr>
          <p:nvPr/>
        </p:nvCxnSpPr>
        <p:spPr>
          <a:xfrm rot="16200000" flipH="1">
            <a:off x="2503986" y="997780"/>
            <a:ext cx="2155536" cy="56296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CF057BB-DD0A-4901-84EA-C431B48DF16A}"/>
              </a:ext>
            </a:extLst>
          </p:cNvPr>
          <p:cNvCxnSpPr>
            <a:stCxn id="6" idx="4"/>
          </p:cNvCxnSpPr>
          <p:nvPr/>
        </p:nvCxnSpPr>
        <p:spPr>
          <a:xfrm flipH="1">
            <a:off x="766916" y="2267111"/>
            <a:ext cx="1" cy="189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A88D92E0-F335-4E14-AC61-80C7FED52CF9}"/>
              </a:ext>
            </a:extLst>
          </p:cNvPr>
          <p:cNvSpPr/>
          <p:nvPr/>
        </p:nvSpPr>
        <p:spPr>
          <a:xfrm rot="10800000">
            <a:off x="5159870" y="800830"/>
            <a:ext cx="567585" cy="51749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94115C2-82D5-4E12-A869-C454735F9431}"/>
              </a:ext>
            </a:extLst>
          </p:cNvPr>
          <p:cNvSpPr/>
          <p:nvPr/>
        </p:nvSpPr>
        <p:spPr>
          <a:xfrm>
            <a:off x="5861274" y="4590460"/>
            <a:ext cx="626068" cy="62061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B07A7B-59BF-4B7A-ABCF-3897370FB0B1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DD09C5-7122-4D1A-9F75-3D09E901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294"/>
            <a:ext cx="12192000" cy="3966898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FC6AE11-24A7-4F14-AFA5-41649CB61762}"/>
              </a:ext>
            </a:extLst>
          </p:cNvPr>
          <p:cNvSpPr/>
          <p:nvPr/>
        </p:nvSpPr>
        <p:spPr>
          <a:xfrm>
            <a:off x="9264440" y="-30637"/>
            <a:ext cx="792110" cy="864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68446D-976D-43B9-A85D-79F9D0043596}"/>
              </a:ext>
            </a:extLst>
          </p:cNvPr>
          <p:cNvSpPr/>
          <p:nvPr/>
        </p:nvSpPr>
        <p:spPr>
          <a:xfrm>
            <a:off x="623240" y="3353833"/>
            <a:ext cx="10513460" cy="864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B2879-047B-4A3A-8EA0-A2BEC44E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90" y="4503910"/>
            <a:ext cx="3324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BC7A9D-54D3-4C5D-86A6-F631ED61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0" y="1640955"/>
            <a:ext cx="3667125" cy="3238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C83FBE-89F9-417A-9408-DD6A97BF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50" y="323288"/>
            <a:ext cx="5448300" cy="1733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A04D65-32C9-470E-9632-9D6731A93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485" y="2204830"/>
            <a:ext cx="5676900" cy="23145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330AB-D725-49ED-BD1E-558507AFAFF2}"/>
              </a:ext>
            </a:extLst>
          </p:cNvPr>
          <p:cNvSpPr txBox="1"/>
          <p:nvPr/>
        </p:nvSpPr>
        <p:spPr>
          <a:xfrm>
            <a:off x="263190" y="119006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68042-2E39-4EBD-9F11-B0B8CBD15BD8}"/>
              </a:ext>
            </a:extLst>
          </p:cNvPr>
          <p:cNvSpPr txBox="1"/>
          <p:nvPr/>
        </p:nvSpPr>
        <p:spPr>
          <a:xfrm>
            <a:off x="9756620" y="94102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34FD3-664B-41E0-883E-DF72C271726D}"/>
              </a:ext>
            </a:extLst>
          </p:cNvPr>
          <p:cNvSpPr txBox="1"/>
          <p:nvPr/>
        </p:nvSpPr>
        <p:spPr>
          <a:xfrm>
            <a:off x="10038537" y="299278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1180D-80C8-4B8E-8C2D-8AA9EE06A91F}"/>
              </a:ext>
            </a:extLst>
          </p:cNvPr>
          <p:cNvSpPr txBox="1"/>
          <p:nvPr/>
        </p:nvSpPr>
        <p:spPr>
          <a:xfrm>
            <a:off x="191180" y="5077191"/>
            <a:ext cx="643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관리자로그</a:t>
            </a:r>
            <a:r>
              <a:rPr lang="en-US" altLang="ko-KR" dirty="0"/>
              <a:t>, </a:t>
            </a:r>
            <a:r>
              <a:rPr lang="ko-KR" altLang="en-US" dirty="0"/>
              <a:t>통계자료</a:t>
            </a:r>
            <a:r>
              <a:rPr lang="en-US" altLang="ko-KR" dirty="0"/>
              <a:t>, </a:t>
            </a:r>
            <a:r>
              <a:rPr lang="ko-KR" altLang="en-US" b="1" dirty="0"/>
              <a:t>수확신고</a:t>
            </a:r>
            <a:r>
              <a:rPr lang="en-US" altLang="ko-KR" b="1" dirty="0"/>
              <a:t>, </a:t>
            </a:r>
            <a:r>
              <a:rPr lang="ko-KR" altLang="en-US" b="1" dirty="0"/>
              <a:t>파종신청</a:t>
            </a:r>
            <a:r>
              <a:rPr lang="en-US" altLang="ko-KR" dirty="0"/>
              <a:t>, </a:t>
            </a:r>
            <a:r>
              <a:rPr lang="ko-KR" altLang="en-US" dirty="0"/>
              <a:t>농작물정보</a:t>
            </a:r>
            <a:endParaRPr lang="en-US" altLang="ko-KR" dirty="0"/>
          </a:p>
          <a:p>
            <a:r>
              <a:rPr lang="ko-KR" altLang="en-US" b="1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사용자로그</a:t>
            </a:r>
            <a:r>
              <a:rPr lang="en-US" altLang="ko-KR" dirty="0"/>
              <a:t>, </a:t>
            </a:r>
            <a:r>
              <a:rPr lang="ko-KR" altLang="en-US" dirty="0"/>
              <a:t>파종신청</a:t>
            </a:r>
            <a:r>
              <a:rPr lang="en-US" altLang="ko-KR" dirty="0"/>
              <a:t>-</a:t>
            </a:r>
            <a:r>
              <a:rPr lang="ko-KR" altLang="en-US" dirty="0"/>
              <a:t>총면적</a:t>
            </a:r>
          </a:p>
        </p:txBody>
      </p:sp>
    </p:spTree>
    <p:extLst>
      <p:ext uri="{BB962C8B-B14F-4D97-AF65-F5344CB8AC3E}">
        <p14:creationId xmlns:p14="http://schemas.microsoft.com/office/powerpoint/2010/main" val="9300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17791E-A622-4109-8CBA-93BD14F5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10" y="589245"/>
            <a:ext cx="6724650" cy="229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11580-5367-4289-86F1-593B1A5EF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69" y="3253615"/>
            <a:ext cx="7050531" cy="216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19A75A-AB95-4E20-97E3-CE2214764644}"/>
              </a:ext>
            </a:extLst>
          </p:cNvPr>
          <p:cNvSpPr txBox="1"/>
          <p:nvPr/>
        </p:nvSpPr>
        <p:spPr>
          <a:xfrm>
            <a:off x="8184290" y="155234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파종신고 </a:t>
            </a:r>
            <a:r>
              <a:rPr lang="en-US" altLang="ko-KR" dirty="0"/>
              <a:t>- sowing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27BD1-047E-494B-A4D3-D2869433AE05}"/>
              </a:ext>
            </a:extLst>
          </p:cNvPr>
          <p:cNvSpPr txBox="1"/>
          <p:nvPr/>
        </p:nvSpPr>
        <p:spPr>
          <a:xfrm>
            <a:off x="8340345" y="3964433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수확신고 </a:t>
            </a:r>
            <a:r>
              <a:rPr lang="en-US" altLang="ko-KR" dirty="0"/>
              <a:t>- harvesting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6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ADF301-C4B9-4110-BA1E-D5531AEA6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00" y="520831"/>
            <a:ext cx="10162399" cy="5816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839270" y="33257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1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839270" y="332570"/>
            <a:ext cx="894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 </a:t>
            </a:r>
            <a:r>
              <a:rPr lang="en-US" altLang="ko-KR" dirty="0" err="1"/>
              <a:t>connection.query</a:t>
            </a:r>
            <a:r>
              <a:rPr lang="en-US" altLang="ko-KR" dirty="0"/>
              <a:t>(`select * from user where user.id = '${</a:t>
            </a:r>
            <a:r>
              <a:rPr lang="en-US" altLang="ko-KR" dirty="0" err="1"/>
              <a:t>inputId</a:t>
            </a:r>
            <a:r>
              <a:rPr lang="en-US" altLang="ko-KR" dirty="0"/>
              <a:t>}'`,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65B497-4540-4E1A-8D08-D4F630AD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839270" y="33257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4A728-7C08-4352-A4AB-42F40823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0" y="836640"/>
            <a:ext cx="9645597" cy="5688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DEA5D-4076-4FDE-991D-11C0CA6675CE}"/>
              </a:ext>
            </a:extLst>
          </p:cNvPr>
          <p:cNvSpPr txBox="1"/>
          <p:nvPr/>
        </p:nvSpPr>
        <p:spPr>
          <a:xfrm>
            <a:off x="4136590" y="116540"/>
            <a:ext cx="806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connection.query</a:t>
            </a:r>
            <a:r>
              <a:rPr lang="en-US" altLang="ko-KR" dirty="0"/>
              <a:t>(`insert into user values('${id}','${name}','${pw}','${</a:t>
            </a:r>
            <a:r>
              <a:rPr lang="en-US" altLang="ko-KR" dirty="0" err="1"/>
              <a:t>tel</a:t>
            </a:r>
            <a:r>
              <a:rPr lang="en-US" altLang="ko-KR" dirty="0"/>
              <a:t>}’,</a:t>
            </a:r>
          </a:p>
          <a:p>
            <a:r>
              <a:rPr lang="en-US" altLang="ko-KR" dirty="0"/>
              <a:t>'${address}','${crop}','${area}')`,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6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B1D3E-6BC7-40DA-86CC-3829F0FD9A46}"/>
              </a:ext>
            </a:extLst>
          </p:cNvPr>
          <p:cNvSpPr txBox="1"/>
          <p:nvPr/>
        </p:nvSpPr>
        <p:spPr>
          <a:xfrm>
            <a:off x="335200" y="14790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130187-3E80-44E9-A3E8-4C733A77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0" y="510641"/>
            <a:ext cx="9882051" cy="607578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06A26D6-C9DD-414D-B1FB-FB23303EE865}"/>
              </a:ext>
            </a:extLst>
          </p:cNvPr>
          <p:cNvSpPr/>
          <p:nvPr/>
        </p:nvSpPr>
        <p:spPr>
          <a:xfrm>
            <a:off x="2639520" y="4509150"/>
            <a:ext cx="5976830" cy="216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68BEE-E887-452D-9E6A-23ACFC410622}"/>
              </a:ext>
            </a:extLst>
          </p:cNvPr>
          <p:cNvSpPr txBox="1"/>
          <p:nvPr/>
        </p:nvSpPr>
        <p:spPr>
          <a:xfrm>
            <a:off x="5879970" y="3871701"/>
            <a:ext cx="241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회원가입때 등록한</a:t>
            </a:r>
            <a:endParaRPr lang="en-US" altLang="ko-KR" dirty="0"/>
          </a:p>
          <a:p>
            <a:r>
              <a:rPr lang="ko-KR" altLang="en-US" dirty="0"/>
              <a:t>토지 외에 추가로 등록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65AC29-2347-4BD6-86CA-CFADED726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548" y="1533627"/>
            <a:ext cx="4470219" cy="189537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EF430D-1BD4-493B-9EFF-5CB673B8C4BE}"/>
              </a:ext>
            </a:extLst>
          </p:cNvPr>
          <p:cNvCxnSpPr/>
          <p:nvPr/>
        </p:nvCxnSpPr>
        <p:spPr>
          <a:xfrm flipV="1">
            <a:off x="7968260" y="3068950"/>
            <a:ext cx="648090" cy="80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EB174B7-4693-45AE-8379-91B507578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730" y="1217881"/>
            <a:ext cx="5472760" cy="341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0E88F-5823-4B1C-867D-16F5BB575799}"/>
              </a:ext>
            </a:extLst>
          </p:cNvPr>
          <p:cNvSpPr txBox="1"/>
          <p:nvPr/>
        </p:nvSpPr>
        <p:spPr>
          <a:xfrm>
            <a:off x="7815174" y="4908620"/>
            <a:ext cx="4469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connection.query</a:t>
            </a:r>
            <a:r>
              <a:rPr lang="en-US" altLang="ko-KR" sz="1200" dirty="0"/>
              <a:t>(`select address, area from user </a:t>
            </a:r>
          </a:p>
          <a:p>
            <a:r>
              <a:rPr lang="en-US" altLang="ko-KR" sz="1200" dirty="0"/>
              <a:t>where id='${</a:t>
            </a:r>
            <a:r>
              <a:rPr lang="en-US" altLang="ko-KR" sz="1200" dirty="0" err="1"/>
              <a:t>req.session.userid</a:t>
            </a:r>
            <a:r>
              <a:rPr lang="en-US" altLang="ko-KR" sz="1200" dirty="0"/>
              <a:t>}'`, function(</a:t>
            </a:r>
            <a:r>
              <a:rPr lang="en-US" altLang="ko-KR" sz="1200" dirty="0" err="1"/>
              <a:t>err,rows</a:t>
            </a:r>
            <a:r>
              <a:rPr lang="en-US" altLang="ko-KR" sz="1200" dirty="0"/>
              <a:t>, fields){</a:t>
            </a:r>
          </a:p>
          <a:p>
            <a:r>
              <a:rPr lang="en-US" altLang="ko-KR" sz="1200" dirty="0"/>
              <a:t>    console.log(rows);</a:t>
            </a:r>
          </a:p>
          <a:p>
            <a:r>
              <a:rPr lang="en-US" altLang="ko-KR" sz="1200" dirty="0"/>
              <a:t>    address = rows[0].address;</a:t>
            </a:r>
          </a:p>
          <a:p>
            <a:r>
              <a:rPr lang="en-US" altLang="ko-KR" sz="1200" dirty="0"/>
              <a:t>    area = rows[0].area;</a:t>
            </a:r>
          </a:p>
          <a:p>
            <a:r>
              <a:rPr lang="en-US" altLang="ko-KR" sz="1200" dirty="0"/>
              <a:t>    area=area+","+width;</a:t>
            </a:r>
          </a:p>
          <a:p>
            <a:r>
              <a:rPr lang="en-US" altLang="ko-KR" sz="1200" dirty="0"/>
              <a:t>    address = address+","+add;</a:t>
            </a:r>
          </a:p>
          <a:p>
            <a:r>
              <a:rPr lang="en-US" altLang="ko-KR" sz="1200" dirty="0"/>
              <a:t>    </a:t>
            </a:r>
            <a:r>
              <a:rPr lang="en-US" altLang="ko-KR" sz="1200" dirty="0" err="1"/>
              <a:t>connection.query</a:t>
            </a:r>
            <a:r>
              <a:rPr lang="en-US" altLang="ko-KR" sz="1200" dirty="0"/>
              <a:t>(`update user set area="${area}",</a:t>
            </a:r>
          </a:p>
          <a:p>
            <a:r>
              <a:rPr lang="en-US" altLang="ko-KR" sz="1200" dirty="0"/>
              <a:t> address="${address}" where id='${</a:t>
            </a:r>
            <a:r>
              <a:rPr lang="en-US" altLang="ko-KR" sz="1200" dirty="0" err="1"/>
              <a:t>req.session.userid</a:t>
            </a:r>
            <a:r>
              <a:rPr lang="en-US" altLang="ko-KR" sz="1200" dirty="0"/>
              <a:t>}'`,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285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8B53067-984A-47BE-A91F-6E9E238FCBE4}"/>
              </a:ext>
            </a:extLst>
          </p:cNvPr>
          <p:cNvSpPr/>
          <p:nvPr/>
        </p:nvSpPr>
        <p:spPr>
          <a:xfrm>
            <a:off x="-312800" y="5949315"/>
            <a:ext cx="12817602" cy="1152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F72EC-8D35-4B2B-8B5B-F6BEC3C9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735"/>
            <a:ext cx="12192000" cy="3624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E889E-ECEF-4FB2-9822-8C208E54A892}"/>
              </a:ext>
            </a:extLst>
          </p:cNvPr>
          <p:cNvSpPr txBox="1"/>
          <p:nvPr/>
        </p:nvSpPr>
        <p:spPr>
          <a:xfrm>
            <a:off x="15" y="33257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파종 신청에 대한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1B7574-1388-4C6B-9E68-73DB72A3C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690" y="4653170"/>
            <a:ext cx="89344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511</Words>
  <Application>Microsoft Office PowerPoint</Application>
  <PresentationFormat>와이드스크린</PresentationFormat>
  <Paragraphs>95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나눔바른고딕OTF UltraLight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성혜 박</cp:lastModifiedBy>
  <cp:revision>304</cp:revision>
  <dcterms:created xsi:type="dcterms:W3CDTF">2018-11-19T08:17:58Z</dcterms:created>
  <dcterms:modified xsi:type="dcterms:W3CDTF">2019-12-10T15:39:51Z</dcterms:modified>
  <cp:version>0906.0100.01</cp:version>
</cp:coreProperties>
</file>