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"/>
  </p:notesMasterIdLst>
  <p:sldIdLst>
    <p:sldId id="268" r:id="rId2"/>
    <p:sldId id="27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orient="horz" pos="3399">
          <p15:clr>
            <a:srgbClr val="A4A3A4"/>
          </p15:clr>
        </p15:guide>
        <p15:guide id="3" orient="horz" pos="3567">
          <p15:clr>
            <a:srgbClr val="A4A3A4"/>
          </p15:clr>
        </p15:guide>
        <p15:guide id="4" orient="horz" pos="2238">
          <p15:clr>
            <a:srgbClr val="A4A3A4"/>
          </p15:clr>
        </p15:guide>
        <p15:guide id="5" orient="horz" pos="43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5202" autoAdjust="0"/>
  </p:normalViewPr>
  <p:slideViewPr>
    <p:cSldViewPr snapToObjects="1">
      <p:cViewPr>
        <p:scale>
          <a:sx n="75" d="100"/>
          <a:sy n="75" d="100"/>
        </p:scale>
        <p:origin x="706" y="115"/>
      </p:cViewPr>
      <p:guideLst>
        <p:guide orient="horz" pos="2153"/>
        <p:guide orient="horz" pos="3399"/>
        <p:guide orient="horz" pos="3567"/>
        <p:guide orient="horz" pos="2238"/>
        <p:guide orient="horz" pos="43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573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40792" y="-171450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2" name="직선 연결선 26"/>
          <p:cNvCxnSpPr/>
          <p:nvPr/>
        </p:nvCxnSpPr>
        <p:spPr>
          <a:xfrm>
            <a:off x="-240792" y="5983207"/>
            <a:ext cx="1255196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6"/>
          <p:cNvCxnSpPr/>
          <p:nvPr/>
        </p:nvCxnSpPr>
        <p:spPr>
          <a:xfrm>
            <a:off x="-467771" y="980693"/>
            <a:ext cx="13271560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843CDD-85A4-4BAC-98F3-A8A9CA84E317}"/>
              </a:ext>
            </a:extLst>
          </p:cNvPr>
          <p:cNvSpPr txBox="1"/>
          <p:nvPr/>
        </p:nvSpPr>
        <p:spPr>
          <a:xfrm>
            <a:off x="2983609" y="3174675"/>
            <a:ext cx="6224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농작물 수요공급 관리 시스템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CF5E5-F82B-43CA-A047-6B9DA08BFB19}"/>
              </a:ext>
            </a:extLst>
          </p:cNvPr>
          <p:cNvSpPr txBox="1"/>
          <p:nvPr/>
        </p:nvSpPr>
        <p:spPr>
          <a:xfrm>
            <a:off x="10344590" y="555367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175530 </a:t>
            </a:r>
            <a:r>
              <a:rPr lang="ko-KR" altLang="en-US" dirty="0" err="1"/>
              <a:t>박성혜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79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627462" y="787832"/>
            <a:ext cx="1062107" cy="391153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ko-KR" altLang="en-US" sz="13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품종</a:t>
            </a:r>
            <a:endParaRPr lang="en-US" altLang="ko-KR" sz="13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93720" y="3842134"/>
            <a:ext cx="1088757" cy="34428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atMod val="10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2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작물 파종 신고 </a:t>
            </a:r>
            <a:endParaRPr lang="en-US" altLang="ko-KR" sz="12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4564" y="695776"/>
            <a:ext cx="1216773" cy="348714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>
              <a:defRPr/>
            </a:pPr>
            <a:r>
              <a:rPr lang="ko-KR" altLang="en-US" u="sng" dirty="0" err="1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작물명</a:t>
            </a:r>
            <a:endParaRPr lang="en-US" altLang="ko-KR" u="sng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-26286" y="1103148"/>
            <a:ext cx="1350110" cy="348714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>
              <a:defRPr/>
            </a:pPr>
            <a:r>
              <a:rPr lang="ko-KR" altLang="en-US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파종시기</a:t>
            </a:r>
            <a:endParaRPr lang="en-US" altLang="ko-KR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cxnSp>
        <p:nvCxnSpPr>
          <p:cNvPr id="79" name="직선 연결선 78"/>
          <p:cNvCxnSpPr>
            <a:cxnSpLocks/>
            <a:stCxn id="74" idx="6"/>
            <a:endCxn id="59" idx="1"/>
          </p:cNvCxnSpPr>
          <p:nvPr/>
        </p:nvCxnSpPr>
        <p:spPr>
          <a:xfrm flipV="1">
            <a:off x="1323824" y="983409"/>
            <a:ext cx="303638" cy="294096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2" name="타원 81"/>
          <p:cNvSpPr/>
          <p:nvPr/>
        </p:nvSpPr>
        <p:spPr>
          <a:xfrm>
            <a:off x="402686" y="3835539"/>
            <a:ext cx="1035244" cy="276364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1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개체수</a:t>
            </a:r>
            <a:endParaRPr lang="en-US" altLang="ko-KR" sz="11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cxnSp>
        <p:nvCxnSpPr>
          <p:cNvPr id="87" name="직선 연결선 86"/>
          <p:cNvCxnSpPr>
            <a:cxnSpLocks/>
            <a:stCxn id="61" idx="1"/>
            <a:endCxn id="82" idx="6"/>
          </p:cNvCxnSpPr>
          <p:nvPr/>
        </p:nvCxnSpPr>
        <p:spPr>
          <a:xfrm flipH="1" flipV="1">
            <a:off x="1437930" y="3973721"/>
            <a:ext cx="555790" cy="40554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3" name="타원 92"/>
          <p:cNvSpPr/>
          <p:nvPr/>
        </p:nvSpPr>
        <p:spPr>
          <a:xfrm>
            <a:off x="3351482" y="3035839"/>
            <a:ext cx="1153809" cy="263915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100" u="sng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신고</a:t>
            </a:r>
            <a:r>
              <a:rPr lang="en-US" altLang="ko-KR" sz="1100" u="sng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id</a:t>
            </a:r>
          </a:p>
        </p:txBody>
      </p:sp>
      <p:cxnSp>
        <p:nvCxnSpPr>
          <p:cNvPr id="94" name="직선 연결선 93"/>
          <p:cNvCxnSpPr>
            <a:cxnSpLocks/>
            <a:stCxn id="118" idx="0"/>
            <a:endCxn id="93" idx="4"/>
          </p:cNvCxnSpPr>
          <p:nvPr/>
        </p:nvCxnSpPr>
        <p:spPr>
          <a:xfrm flipH="1" flipV="1">
            <a:off x="3928387" y="3299754"/>
            <a:ext cx="18465" cy="473686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00" name="타원 99"/>
          <p:cNvSpPr/>
          <p:nvPr/>
        </p:nvSpPr>
        <p:spPr>
          <a:xfrm>
            <a:off x="404634" y="322050"/>
            <a:ext cx="842633" cy="348714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>
              <a:defRPr/>
            </a:pPr>
            <a:r>
              <a:rPr lang="ko-KR" altLang="en-US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분류</a:t>
            </a:r>
            <a:r>
              <a:rPr lang="en-US" altLang="ko-KR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</a:p>
        </p:txBody>
      </p:sp>
      <p:cxnSp>
        <p:nvCxnSpPr>
          <p:cNvPr id="101" name="직선 연결선 100"/>
          <p:cNvCxnSpPr>
            <a:cxnSpLocks/>
            <a:stCxn id="100" idx="4"/>
            <a:endCxn id="59" idx="1"/>
          </p:cNvCxnSpPr>
          <p:nvPr/>
        </p:nvCxnSpPr>
        <p:spPr>
          <a:xfrm>
            <a:off x="825951" y="670764"/>
            <a:ext cx="801511" cy="312645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DAA5F486-0F3F-41AB-8246-02A3394AB2AE}"/>
              </a:ext>
            </a:extLst>
          </p:cNvPr>
          <p:cNvSpPr/>
          <p:nvPr/>
        </p:nvSpPr>
        <p:spPr>
          <a:xfrm>
            <a:off x="234230" y="4276271"/>
            <a:ext cx="998331" cy="20240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100" dirty="0" err="1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작물명</a:t>
            </a:r>
            <a:endParaRPr lang="ko-KR" altLang="en-US" sz="11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42DAF4E-E6A8-453A-A5B3-6AE369B04AD8}"/>
              </a:ext>
            </a:extLst>
          </p:cNvPr>
          <p:cNvSpPr/>
          <p:nvPr/>
        </p:nvSpPr>
        <p:spPr>
          <a:xfrm>
            <a:off x="132111" y="4583872"/>
            <a:ext cx="1199212" cy="265915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1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신고일</a:t>
            </a:r>
            <a:endParaRPr lang="en-US" altLang="ko-KR" sz="11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algn="ctr">
              <a:defRPr/>
            </a:pPr>
            <a:r>
              <a:rPr lang="en-US" altLang="ko-KR" sz="11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/</a:t>
            </a:r>
            <a:r>
              <a:rPr lang="ko-KR" altLang="en-US" sz="11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허가일</a:t>
            </a:r>
            <a:endParaRPr lang="en-US" altLang="ko-KR" sz="11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20E28DE-7FA3-4C06-AFB1-9DCEA1950555}"/>
              </a:ext>
            </a:extLst>
          </p:cNvPr>
          <p:cNvCxnSpPr>
            <a:cxnSpLocks/>
            <a:stCxn id="61" idx="1"/>
            <a:endCxn id="41" idx="6"/>
          </p:cNvCxnSpPr>
          <p:nvPr/>
        </p:nvCxnSpPr>
        <p:spPr>
          <a:xfrm flipH="1">
            <a:off x="1331323" y="4014275"/>
            <a:ext cx="662397" cy="702555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368C06F-AD3F-43FC-ABAF-D6490FDEF0E5}"/>
              </a:ext>
            </a:extLst>
          </p:cNvPr>
          <p:cNvCxnSpPr>
            <a:cxnSpLocks/>
            <a:stCxn id="61" idx="1"/>
            <a:endCxn id="40" idx="6"/>
          </p:cNvCxnSpPr>
          <p:nvPr/>
        </p:nvCxnSpPr>
        <p:spPr>
          <a:xfrm flipH="1">
            <a:off x="1232561" y="4014275"/>
            <a:ext cx="761159" cy="363200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C0F7BBC-5C14-4B04-93AF-3CB84013FAE0}"/>
              </a:ext>
            </a:extLst>
          </p:cNvPr>
          <p:cNvSpPr/>
          <p:nvPr/>
        </p:nvSpPr>
        <p:spPr>
          <a:xfrm>
            <a:off x="5554690" y="3935799"/>
            <a:ext cx="1041139" cy="2985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atMod val="10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 fontScale="85000" lnSpcReduction="20000"/>
          </a:bodyPr>
          <a:lstStyle/>
          <a:p>
            <a:pPr algn="ctr">
              <a:defRPr/>
            </a:pPr>
            <a:r>
              <a:rPr lang="ko-KR" altLang="en-US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사용자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FEC755D-603E-4EA1-ACD7-D1E75E3A5E88}"/>
              </a:ext>
            </a:extLst>
          </p:cNvPr>
          <p:cNvSpPr/>
          <p:nvPr/>
        </p:nvSpPr>
        <p:spPr>
          <a:xfrm>
            <a:off x="7256251" y="3089581"/>
            <a:ext cx="1727334" cy="431033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0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개인정보</a:t>
            </a:r>
            <a:endParaRPr lang="en-US" altLang="ko-KR" sz="10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algn="ctr">
              <a:defRPr/>
            </a:pPr>
            <a:r>
              <a:rPr lang="en-US" altLang="ko-KR" sz="10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(</a:t>
            </a:r>
            <a:r>
              <a:rPr lang="en-US" altLang="ko-KR" sz="1000" u="sng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id</a:t>
            </a:r>
            <a:r>
              <a:rPr lang="en-US" altLang="ko-KR" sz="10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, </a:t>
            </a:r>
            <a:r>
              <a:rPr lang="ko-KR" altLang="en-US" sz="10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이름</a:t>
            </a:r>
            <a:r>
              <a:rPr lang="en-US" altLang="ko-KR" sz="10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, pw, </a:t>
            </a:r>
            <a:r>
              <a:rPr lang="en-US" altLang="ko-KR" sz="1000" dirty="0" err="1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tel</a:t>
            </a:r>
            <a:r>
              <a:rPr lang="en-US" altLang="ko-KR" sz="10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)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693515F-2F3F-4547-AC73-D83477C83EC6}"/>
              </a:ext>
            </a:extLst>
          </p:cNvPr>
          <p:cNvSpPr/>
          <p:nvPr/>
        </p:nvSpPr>
        <p:spPr>
          <a:xfrm>
            <a:off x="7766421" y="4115217"/>
            <a:ext cx="1417441" cy="468655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0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농가정보</a:t>
            </a:r>
            <a:endParaRPr lang="en-US" altLang="ko-KR" sz="10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algn="ctr">
              <a:defRPr/>
            </a:pPr>
            <a:r>
              <a:rPr lang="en-US" altLang="ko-KR" sz="10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(</a:t>
            </a:r>
            <a:r>
              <a:rPr lang="ko-KR" altLang="en-US" sz="10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지역</a:t>
            </a:r>
            <a:r>
              <a:rPr lang="en-US" altLang="ko-KR" sz="10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, </a:t>
            </a:r>
            <a:r>
              <a:rPr lang="ko-KR" altLang="en-US" sz="10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면적</a:t>
            </a:r>
            <a:r>
              <a:rPr lang="en-US" altLang="ko-KR" sz="10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ko-KR" altLang="en-US" sz="10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등</a:t>
            </a:r>
            <a:r>
              <a:rPr lang="en-US" altLang="ko-KR" sz="10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)</a:t>
            </a:r>
          </a:p>
        </p:txBody>
      </p: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81660468-ABE4-4A1C-8402-C2244027985C}"/>
              </a:ext>
            </a:extLst>
          </p:cNvPr>
          <p:cNvCxnSpPr>
            <a:cxnSpLocks/>
            <a:stCxn id="73" idx="5"/>
            <a:endCxn id="59" idx="1"/>
          </p:cNvCxnSpPr>
          <p:nvPr/>
        </p:nvCxnSpPr>
        <p:spPr>
          <a:xfrm flipV="1">
            <a:off x="1063145" y="983409"/>
            <a:ext cx="564317" cy="10013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D7889DE1-E924-4CD0-91B6-6B75FE11C0EA}"/>
              </a:ext>
            </a:extLst>
          </p:cNvPr>
          <p:cNvCxnSpPr>
            <a:cxnSpLocks/>
            <a:stCxn id="86" idx="1"/>
            <a:endCxn id="118" idx="3"/>
          </p:cNvCxnSpPr>
          <p:nvPr/>
        </p:nvCxnSpPr>
        <p:spPr>
          <a:xfrm flipH="1" flipV="1">
            <a:off x="4507735" y="3925933"/>
            <a:ext cx="1046955" cy="159154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C6F5558C-B603-4025-A5C3-CA748DC8B23C}"/>
              </a:ext>
            </a:extLst>
          </p:cNvPr>
          <p:cNvCxnSpPr>
            <a:cxnSpLocks/>
            <a:stCxn id="118" idx="1"/>
            <a:endCxn id="61" idx="3"/>
          </p:cNvCxnSpPr>
          <p:nvPr/>
        </p:nvCxnSpPr>
        <p:spPr>
          <a:xfrm flipH="1">
            <a:off x="3082477" y="3925933"/>
            <a:ext cx="303492" cy="88342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4FD2E4F9-14EC-4C0D-A1BF-105F2E9B7961}"/>
              </a:ext>
            </a:extLst>
          </p:cNvPr>
          <p:cNvCxnSpPr>
            <a:cxnSpLocks/>
            <a:stCxn id="115" idx="2"/>
            <a:endCxn id="86" idx="3"/>
          </p:cNvCxnSpPr>
          <p:nvPr/>
        </p:nvCxnSpPr>
        <p:spPr>
          <a:xfrm flipH="1">
            <a:off x="6595829" y="3305098"/>
            <a:ext cx="660422" cy="779989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E69D75B7-744E-4BE0-829B-210C906A3255}"/>
              </a:ext>
            </a:extLst>
          </p:cNvPr>
          <p:cNvCxnSpPr>
            <a:cxnSpLocks/>
            <a:stCxn id="116" idx="2"/>
            <a:endCxn id="86" idx="3"/>
          </p:cNvCxnSpPr>
          <p:nvPr/>
        </p:nvCxnSpPr>
        <p:spPr>
          <a:xfrm flipH="1" flipV="1">
            <a:off x="6595829" y="4085087"/>
            <a:ext cx="1170592" cy="264458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CE11A5CF-F95F-4724-94C0-2EE10C33BFB1}"/>
              </a:ext>
            </a:extLst>
          </p:cNvPr>
          <p:cNvCxnSpPr>
            <a:cxnSpLocks/>
            <a:stCxn id="254" idx="2"/>
            <a:endCxn id="86" idx="3"/>
          </p:cNvCxnSpPr>
          <p:nvPr/>
        </p:nvCxnSpPr>
        <p:spPr>
          <a:xfrm flipH="1">
            <a:off x="6595829" y="3819190"/>
            <a:ext cx="1109428" cy="265897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54" name="타원 253">
            <a:extLst>
              <a:ext uri="{FF2B5EF4-FFF2-40B4-BE49-F238E27FC236}">
                <a16:creationId xmlns:a16="http://schemas.microsoft.com/office/drawing/2014/main" id="{C4AC11C9-3C4B-43C4-8206-45200F234167}"/>
              </a:ext>
            </a:extLst>
          </p:cNvPr>
          <p:cNvSpPr/>
          <p:nvPr/>
        </p:nvSpPr>
        <p:spPr>
          <a:xfrm>
            <a:off x="7705257" y="3644833"/>
            <a:ext cx="1337050" cy="348714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0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과거재배</a:t>
            </a:r>
            <a:endParaRPr lang="en-US" altLang="ko-KR" sz="10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algn="ctr">
              <a:defRPr/>
            </a:pPr>
            <a:r>
              <a:rPr lang="ko-KR" altLang="en-US" sz="10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작물</a:t>
            </a:r>
            <a:endParaRPr lang="en-US" altLang="ko-KR" sz="10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B841F53-E7C3-4D48-A31A-EBD2341FF0A5}"/>
              </a:ext>
            </a:extLst>
          </p:cNvPr>
          <p:cNvSpPr/>
          <p:nvPr/>
        </p:nvSpPr>
        <p:spPr>
          <a:xfrm>
            <a:off x="270751" y="2414451"/>
            <a:ext cx="1428043" cy="581873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>
              <a:defRPr/>
            </a:pPr>
            <a:r>
              <a:rPr lang="ko-KR" altLang="en-US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신청기간</a:t>
            </a:r>
            <a:endParaRPr lang="en-US" altLang="ko-KR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algn="ctr">
              <a:defRPr/>
            </a:pPr>
            <a:r>
              <a:rPr lang="en-US" altLang="ko-KR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/</a:t>
            </a:r>
            <a:r>
              <a:rPr lang="ko-KR" altLang="en-US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시작</a:t>
            </a:r>
            <a:r>
              <a:rPr lang="en-US" altLang="ko-KR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, </a:t>
            </a:r>
            <a:r>
              <a:rPr lang="ko-KR" altLang="en-US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종료</a:t>
            </a:r>
            <a:endParaRPr lang="en-US" altLang="ko-KR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1DF8A9E-2F0D-4FDC-8517-2803BC80595F}"/>
              </a:ext>
            </a:extLst>
          </p:cNvPr>
          <p:cNvCxnSpPr>
            <a:cxnSpLocks/>
            <a:stCxn id="96" idx="6"/>
            <a:endCxn id="199" idx="1"/>
          </p:cNvCxnSpPr>
          <p:nvPr/>
        </p:nvCxnSpPr>
        <p:spPr>
          <a:xfrm>
            <a:off x="1698794" y="2705388"/>
            <a:ext cx="256843" cy="121560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E366D62-AFEF-4038-8B7B-984EB9E381BD}"/>
              </a:ext>
            </a:extLst>
          </p:cNvPr>
          <p:cNvSpPr/>
          <p:nvPr/>
        </p:nvSpPr>
        <p:spPr>
          <a:xfrm>
            <a:off x="10156817" y="2238469"/>
            <a:ext cx="1395630" cy="67539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atMod val="10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관리자</a:t>
            </a:r>
          </a:p>
        </p:txBody>
      </p:sp>
      <p:sp>
        <p:nvSpPr>
          <p:cNvPr id="118" name="순서도: 판단 117">
            <a:extLst>
              <a:ext uri="{FF2B5EF4-FFF2-40B4-BE49-F238E27FC236}">
                <a16:creationId xmlns:a16="http://schemas.microsoft.com/office/drawing/2014/main" id="{B61E3A78-E439-43D0-9B93-5ED9D1D2F0B6}"/>
              </a:ext>
            </a:extLst>
          </p:cNvPr>
          <p:cNvSpPr/>
          <p:nvPr/>
        </p:nvSpPr>
        <p:spPr>
          <a:xfrm>
            <a:off x="3385969" y="3773440"/>
            <a:ext cx="1121766" cy="304986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1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신청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38D4AA6-AF5B-4A98-B3D1-46ACC931A04F}"/>
              </a:ext>
            </a:extLst>
          </p:cNvPr>
          <p:cNvSpPr/>
          <p:nvPr/>
        </p:nvSpPr>
        <p:spPr>
          <a:xfrm>
            <a:off x="4132502" y="1433686"/>
            <a:ext cx="1278474" cy="58202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atMod val="10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ko-KR" sz="12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N</a:t>
            </a:r>
            <a:r>
              <a:rPr lang="ko-KR" altLang="en-US" sz="12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개년 농작물</a:t>
            </a:r>
            <a:endParaRPr lang="en-US" altLang="ko-KR" sz="12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algn="ctr">
              <a:defRPr/>
            </a:pPr>
            <a:r>
              <a:rPr lang="ko-KR" altLang="en-US" sz="12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자료</a:t>
            </a:r>
            <a:endParaRPr lang="en-US" altLang="ko-KR" sz="12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470A278-FAD4-4F89-B53C-9A99A4E6CB2D}"/>
              </a:ext>
            </a:extLst>
          </p:cNvPr>
          <p:cNvSpPr/>
          <p:nvPr/>
        </p:nvSpPr>
        <p:spPr>
          <a:xfrm>
            <a:off x="4665113" y="661636"/>
            <a:ext cx="893601" cy="35662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1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판매 </a:t>
            </a:r>
            <a:endParaRPr lang="en-US" altLang="ko-KR" sz="11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algn="ctr">
              <a:defRPr/>
            </a:pPr>
            <a:r>
              <a:rPr lang="ko-KR" altLang="en-US" sz="11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가격</a:t>
            </a:r>
            <a:endParaRPr lang="en-US" altLang="ko-KR" sz="11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1F08378-17CA-4512-A900-F03DC96C567A}"/>
              </a:ext>
            </a:extLst>
          </p:cNvPr>
          <p:cNvSpPr/>
          <p:nvPr/>
        </p:nvSpPr>
        <p:spPr>
          <a:xfrm>
            <a:off x="5561965" y="712458"/>
            <a:ext cx="946039" cy="34116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1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소비량</a:t>
            </a:r>
            <a:endParaRPr lang="en-US" altLang="ko-KR" sz="11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C230A3FD-F5DE-4F4D-99B8-89BFB95F0CF5}"/>
              </a:ext>
            </a:extLst>
          </p:cNvPr>
          <p:cNvSpPr/>
          <p:nvPr/>
        </p:nvSpPr>
        <p:spPr>
          <a:xfrm>
            <a:off x="3913433" y="755662"/>
            <a:ext cx="836358" cy="327029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1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수확량</a:t>
            </a:r>
            <a:endParaRPr lang="en-US" altLang="ko-KR" sz="11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DC966DF-47E7-469E-89F3-ED96AFC2821B}"/>
              </a:ext>
            </a:extLst>
          </p:cNvPr>
          <p:cNvCxnSpPr>
            <a:cxnSpLocks/>
            <a:stCxn id="126" idx="4"/>
            <a:endCxn id="124" idx="0"/>
          </p:cNvCxnSpPr>
          <p:nvPr/>
        </p:nvCxnSpPr>
        <p:spPr>
          <a:xfrm flipH="1">
            <a:off x="4771739" y="1018263"/>
            <a:ext cx="340175" cy="415423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2490FCD4-C541-4865-B10C-402C24AEE590}"/>
              </a:ext>
            </a:extLst>
          </p:cNvPr>
          <p:cNvCxnSpPr>
            <a:cxnSpLocks/>
            <a:stCxn id="127" idx="4"/>
            <a:endCxn id="124" idx="0"/>
          </p:cNvCxnSpPr>
          <p:nvPr/>
        </p:nvCxnSpPr>
        <p:spPr>
          <a:xfrm flipH="1">
            <a:off x="4771739" y="1053625"/>
            <a:ext cx="1263246" cy="380061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C349117-7A5F-4F17-B268-9B50EF027874}"/>
              </a:ext>
            </a:extLst>
          </p:cNvPr>
          <p:cNvCxnSpPr>
            <a:cxnSpLocks/>
            <a:stCxn id="124" idx="0"/>
            <a:endCxn id="128" idx="5"/>
          </p:cNvCxnSpPr>
          <p:nvPr/>
        </p:nvCxnSpPr>
        <p:spPr>
          <a:xfrm flipH="1" flipV="1">
            <a:off x="4627309" y="1034799"/>
            <a:ext cx="144430" cy="398887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0B90B885-F5DF-446D-B467-8462E6B5323A}"/>
              </a:ext>
            </a:extLst>
          </p:cNvPr>
          <p:cNvCxnSpPr>
            <a:cxnSpLocks/>
            <a:stCxn id="122" idx="0"/>
            <a:endCxn id="88" idx="2"/>
          </p:cNvCxnSpPr>
          <p:nvPr/>
        </p:nvCxnSpPr>
        <p:spPr>
          <a:xfrm flipH="1" flipV="1">
            <a:off x="3220322" y="1575975"/>
            <a:ext cx="46011" cy="168141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B91A704-0C5B-4A30-B410-0E030ADBCE1E}"/>
              </a:ext>
            </a:extLst>
          </p:cNvPr>
          <p:cNvSpPr/>
          <p:nvPr/>
        </p:nvSpPr>
        <p:spPr>
          <a:xfrm>
            <a:off x="9668559" y="1404818"/>
            <a:ext cx="1077055" cy="397069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부서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6DE7251-CDB8-4FF8-B558-7A51670787BE}"/>
              </a:ext>
            </a:extLst>
          </p:cNvPr>
          <p:cNvSpPr/>
          <p:nvPr/>
        </p:nvSpPr>
        <p:spPr>
          <a:xfrm>
            <a:off x="10632771" y="1190237"/>
            <a:ext cx="1223862" cy="366175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정보</a:t>
            </a:r>
            <a:endParaRPr lang="en-US" altLang="ko-KR" sz="12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algn="ctr">
              <a:defRPr/>
            </a:pPr>
            <a:r>
              <a:rPr lang="en-US" altLang="ko-KR" sz="1200" u="sng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Id</a:t>
            </a:r>
            <a:r>
              <a:rPr lang="en-US" altLang="ko-KR" sz="12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, pw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1123447-366D-4754-A9C4-9B97B130D405}"/>
              </a:ext>
            </a:extLst>
          </p:cNvPr>
          <p:cNvCxnSpPr>
            <a:cxnSpLocks/>
            <a:stCxn id="109" idx="0"/>
            <a:endCxn id="77" idx="4"/>
          </p:cNvCxnSpPr>
          <p:nvPr/>
        </p:nvCxnSpPr>
        <p:spPr>
          <a:xfrm flipV="1">
            <a:off x="10854632" y="1556412"/>
            <a:ext cx="390070" cy="682057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31C77FD-1788-4056-86C0-629FD0D96B15}"/>
              </a:ext>
            </a:extLst>
          </p:cNvPr>
          <p:cNvCxnSpPr>
            <a:cxnSpLocks/>
            <a:stCxn id="109" idx="0"/>
            <a:endCxn id="76" idx="4"/>
          </p:cNvCxnSpPr>
          <p:nvPr/>
        </p:nvCxnSpPr>
        <p:spPr>
          <a:xfrm flipH="1" flipV="1">
            <a:off x="10207087" y="1801887"/>
            <a:ext cx="647545" cy="436582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66D5AB34-D74E-4168-A68D-BBBB467FA882}"/>
              </a:ext>
            </a:extLst>
          </p:cNvPr>
          <p:cNvSpPr/>
          <p:nvPr/>
        </p:nvSpPr>
        <p:spPr>
          <a:xfrm>
            <a:off x="170294" y="4996757"/>
            <a:ext cx="993996" cy="265915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1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유기농 </a:t>
            </a:r>
            <a:endParaRPr lang="en-US" altLang="ko-KR" sz="11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algn="ctr">
              <a:defRPr/>
            </a:pPr>
            <a:r>
              <a:rPr lang="ko-KR" altLang="en-US" sz="11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여부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4438C45-8498-44C5-A062-C9C93B95BAA2}"/>
              </a:ext>
            </a:extLst>
          </p:cNvPr>
          <p:cNvCxnSpPr>
            <a:cxnSpLocks/>
            <a:stCxn id="61" idx="1"/>
            <a:endCxn id="91" idx="6"/>
          </p:cNvCxnSpPr>
          <p:nvPr/>
        </p:nvCxnSpPr>
        <p:spPr>
          <a:xfrm flipH="1">
            <a:off x="1164290" y="4014275"/>
            <a:ext cx="829430" cy="1115440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A067820F-E593-4CE8-9362-004C4262FA16}"/>
              </a:ext>
            </a:extLst>
          </p:cNvPr>
          <p:cNvSpPr/>
          <p:nvPr/>
        </p:nvSpPr>
        <p:spPr>
          <a:xfrm>
            <a:off x="3351482" y="526165"/>
            <a:ext cx="866992" cy="306502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100" u="sng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정보</a:t>
            </a:r>
            <a:r>
              <a:rPr lang="en-US" altLang="ko-KR" sz="1100" u="sng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ID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7FB8D2B-F033-4FD1-A451-F38242167196}"/>
              </a:ext>
            </a:extLst>
          </p:cNvPr>
          <p:cNvCxnSpPr>
            <a:cxnSpLocks/>
            <a:stCxn id="98" idx="2"/>
            <a:endCxn id="124" idx="0"/>
          </p:cNvCxnSpPr>
          <p:nvPr/>
        </p:nvCxnSpPr>
        <p:spPr>
          <a:xfrm>
            <a:off x="3351482" y="679416"/>
            <a:ext cx="1420257" cy="75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7833885-DBE5-4355-85F8-281753CD81B1}"/>
              </a:ext>
            </a:extLst>
          </p:cNvPr>
          <p:cNvSpPr/>
          <p:nvPr/>
        </p:nvSpPr>
        <p:spPr>
          <a:xfrm>
            <a:off x="7420750" y="1387162"/>
            <a:ext cx="1378787" cy="65664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satMod val="105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algn="ctr">
              <a:defRPr/>
            </a:pPr>
            <a:r>
              <a:rPr lang="ko-KR" altLang="en-US" sz="14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자료 사진과</a:t>
            </a:r>
            <a:endParaRPr lang="en-US" altLang="ko-KR" sz="14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algn="ctr">
              <a:defRPr/>
            </a:pPr>
            <a:r>
              <a:rPr lang="ko-KR" altLang="en-US" sz="14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상세정보</a:t>
            </a:r>
            <a:endParaRPr lang="en-US" altLang="ko-KR" sz="14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algn="ctr">
              <a:defRPr/>
            </a:pPr>
            <a:endParaRPr lang="en-US" altLang="ko-KR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D414A910-B66E-4AC5-A308-902C2BC4F843}"/>
              </a:ext>
            </a:extLst>
          </p:cNvPr>
          <p:cNvCxnSpPr>
            <a:cxnSpLocks/>
            <a:stCxn id="161" idx="4"/>
            <a:endCxn id="121" idx="0"/>
          </p:cNvCxnSpPr>
          <p:nvPr/>
        </p:nvCxnSpPr>
        <p:spPr>
          <a:xfrm flipH="1">
            <a:off x="8110144" y="1039024"/>
            <a:ext cx="155618" cy="348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순서도: 판단 149">
            <a:extLst>
              <a:ext uri="{FF2B5EF4-FFF2-40B4-BE49-F238E27FC236}">
                <a16:creationId xmlns:a16="http://schemas.microsoft.com/office/drawing/2014/main" id="{CE476149-F00E-48D1-B7E2-B8C8495AE663}"/>
              </a:ext>
            </a:extLst>
          </p:cNvPr>
          <p:cNvSpPr/>
          <p:nvPr/>
        </p:nvSpPr>
        <p:spPr>
          <a:xfrm>
            <a:off x="5844853" y="1447648"/>
            <a:ext cx="1337160" cy="494926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0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부가정보</a:t>
            </a: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19E87520-E7F8-42B2-A170-6E64860504FF}"/>
              </a:ext>
            </a:extLst>
          </p:cNvPr>
          <p:cNvCxnSpPr>
            <a:cxnSpLocks/>
            <a:stCxn id="150" idx="1"/>
            <a:endCxn id="124" idx="3"/>
          </p:cNvCxnSpPr>
          <p:nvPr/>
        </p:nvCxnSpPr>
        <p:spPr>
          <a:xfrm flipH="1">
            <a:off x="5410976" y="1695111"/>
            <a:ext cx="433877" cy="29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80B76B08-D39A-43CE-AA98-70E75E3FAA1B}"/>
              </a:ext>
            </a:extLst>
          </p:cNvPr>
          <p:cNvCxnSpPr>
            <a:cxnSpLocks/>
            <a:stCxn id="121" idx="1"/>
            <a:endCxn id="150" idx="3"/>
          </p:cNvCxnSpPr>
          <p:nvPr/>
        </p:nvCxnSpPr>
        <p:spPr>
          <a:xfrm flipH="1" flipV="1">
            <a:off x="7182013" y="1695111"/>
            <a:ext cx="238737" cy="203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>
            <a:extLst>
              <a:ext uri="{FF2B5EF4-FFF2-40B4-BE49-F238E27FC236}">
                <a16:creationId xmlns:a16="http://schemas.microsoft.com/office/drawing/2014/main" id="{928BAA0A-09A6-4868-9A07-1FB4DFB49731}"/>
              </a:ext>
            </a:extLst>
          </p:cNvPr>
          <p:cNvSpPr/>
          <p:nvPr/>
        </p:nvSpPr>
        <p:spPr>
          <a:xfrm>
            <a:off x="7832266" y="697857"/>
            <a:ext cx="866992" cy="34116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0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사진</a:t>
            </a:r>
            <a:endParaRPr lang="en-US" altLang="ko-KR" sz="10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algn="ctr">
              <a:defRPr/>
            </a:pPr>
            <a:r>
              <a:rPr lang="en-US" altLang="ko-KR" sz="10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path</a:t>
            </a: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F65DD154-0C36-4998-A856-F4E366509B34}"/>
              </a:ext>
            </a:extLst>
          </p:cNvPr>
          <p:cNvSpPr/>
          <p:nvPr/>
        </p:nvSpPr>
        <p:spPr>
          <a:xfrm>
            <a:off x="6929010" y="719100"/>
            <a:ext cx="760127" cy="282811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1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설명</a:t>
            </a:r>
            <a:endParaRPr lang="en-US" altLang="ko-KR" sz="11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65191938-7C25-44DC-A95C-7029FCF5142D}"/>
              </a:ext>
            </a:extLst>
          </p:cNvPr>
          <p:cNvCxnSpPr>
            <a:cxnSpLocks/>
            <a:stCxn id="162" idx="4"/>
            <a:endCxn id="121" idx="0"/>
          </p:cNvCxnSpPr>
          <p:nvPr/>
        </p:nvCxnSpPr>
        <p:spPr>
          <a:xfrm>
            <a:off x="7309074" y="1001911"/>
            <a:ext cx="801070" cy="38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순서도: 판단 198">
            <a:extLst>
              <a:ext uri="{FF2B5EF4-FFF2-40B4-BE49-F238E27FC236}">
                <a16:creationId xmlns:a16="http://schemas.microsoft.com/office/drawing/2014/main" id="{F2757419-7320-4D51-857B-6EF995B88082}"/>
              </a:ext>
            </a:extLst>
          </p:cNvPr>
          <p:cNvSpPr/>
          <p:nvPr/>
        </p:nvSpPr>
        <p:spPr>
          <a:xfrm>
            <a:off x="1955637" y="2674455"/>
            <a:ext cx="1121766" cy="304986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2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관련</a:t>
            </a: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B222490A-AB90-4352-BCCD-4AC9D15A4B4A}"/>
              </a:ext>
            </a:extLst>
          </p:cNvPr>
          <p:cNvCxnSpPr>
            <a:cxnSpLocks/>
            <a:stCxn id="199" idx="2"/>
            <a:endCxn id="61" idx="0"/>
          </p:cNvCxnSpPr>
          <p:nvPr/>
        </p:nvCxnSpPr>
        <p:spPr>
          <a:xfrm>
            <a:off x="2516520" y="2979441"/>
            <a:ext cx="21579" cy="862693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10805A6F-DEA7-406C-BEF2-A31B0D2EF0DA}"/>
              </a:ext>
            </a:extLst>
          </p:cNvPr>
          <p:cNvCxnSpPr>
            <a:cxnSpLocks/>
            <a:stCxn id="59" idx="2"/>
            <a:endCxn id="199" idx="0"/>
          </p:cNvCxnSpPr>
          <p:nvPr/>
        </p:nvCxnSpPr>
        <p:spPr>
          <a:xfrm>
            <a:off x="2158516" y="1178985"/>
            <a:ext cx="358004" cy="1495470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2AA3CF7-23EE-4B0D-8A1E-F08EA307BC75}"/>
              </a:ext>
            </a:extLst>
          </p:cNvPr>
          <p:cNvSpPr/>
          <p:nvPr/>
        </p:nvSpPr>
        <p:spPr>
          <a:xfrm>
            <a:off x="0" y="161025"/>
            <a:ext cx="9308947" cy="667253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/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E7486C37-7D80-4095-905F-0C377B4FF904}"/>
              </a:ext>
            </a:extLst>
          </p:cNvPr>
          <p:cNvSpPr/>
          <p:nvPr/>
        </p:nvSpPr>
        <p:spPr>
          <a:xfrm>
            <a:off x="3339724" y="351168"/>
            <a:ext cx="5638431" cy="239172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/>
          </a:p>
        </p:txBody>
      </p:sp>
      <p:sp>
        <p:nvSpPr>
          <p:cNvPr id="383" name="순서도: 판단 382">
            <a:extLst>
              <a:ext uri="{FF2B5EF4-FFF2-40B4-BE49-F238E27FC236}">
                <a16:creationId xmlns:a16="http://schemas.microsoft.com/office/drawing/2014/main" id="{37AA678C-246E-481B-B16A-F80866EAC4EA}"/>
              </a:ext>
            </a:extLst>
          </p:cNvPr>
          <p:cNvSpPr/>
          <p:nvPr/>
        </p:nvSpPr>
        <p:spPr>
          <a:xfrm>
            <a:off x="5621067" y="2979441"/>
            <a:ext cx="1121766" cy="504937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1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조회</a:t>
            </a:r>
          </a:p>
        </p:txBody>
      </p:sp>
      <p:cxnSp>
        <p:nvCxnSpPr>
          <p:cNvPr id="384" name="직선 연결선 383">
            <a:extLst>
              <a:ext uri="{FF2B5EF4-FFF2-40B4-BE49-F238E27FC236}">
                <a16:creationId xmlns:a16="http://schemas.microsoft.com/office/drawing/2014/main" id="{9A1930CC-47CD-4345-B065-A57CBAE1B973}"/>
              </a:ext>
            </a:extLst>
          </p:cNvPr>
          <p:cNvCxnSpPr>
            <a:cxnSpLocks/>
            <a:stCxn id="86" idx="0"/>
            <a:endCxn id="383" idx="2"/>
          </p:cNvCxnSpPr>
          <p:nvPr/>
        </p:nvCxnSpPr>
        <p:spPr>
          <a:xfrm flipV="1">
            <a:off x="6075260" y="3484378"/>
            <a:ext cx="106690" cy="451421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7" name="직선 연결선 386">
            <a:extLst>
              <a:ext uri="{FF2B5EF4-FFF2-40B4-BE49-F238E27FC236}">
                <a16:creationId xmlns:a16="http://schemas.microsoft.com/office/drawing/2014/main" id="{88E396DE-208B-4CD3-9282-B6B7B46E8DCE}"/>
              </a:ext>
            </a:extLst>
          </p:cNvPr>
          <p:cNvCxnSpPr>
            <a:cxnSpLocks/>
            <a:stCxn id="383" idx="0"/>
            <a:endCxn id="310" idx="2"/>
          </p:cNvCxnSpPr>
          <p:nvPr/>
        </p:nvCxnSpPr>
        <p:spPr>
          <a:xfrm flipH="1" flipV="1">
            <a:off x="6158940" y="2742892"/>
            <a:ext cx="23010" cy="236549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19E44C5D-318F-4A06-98F7-C5ECDC1D41C6}"/>
              </a:ext>
            </a:extLst>
          </p:cNvPr>
          <p:cNvSpPr/>
          <p:nvPr/>
        </p:nvSpPr>
        <p:spPr>
          <a:xfrm>
            <a:off x="1043833" y="231148"/>
            <a:ext cx="842633" cy="348714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>
              <a:defRPr/>
            </a:pPr>
            <a:r>
              <a:rPr lang="ko-KR" altLang="en-US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지방</a:t>
            </a:r>
            <a:r>
              <a:rPr lang="en-US" altLang="ko-KR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252E77D4-209C-4B8B-826F-AF4DB72A428E}"/>
              </a:ext>
            </a:extLst>
          </p:cNvPr>
          <p:cNvCxnSpPr>
            <a:cxnSpLocks/>
            <a:stCxn id="102" idx="4"/>
            <a:endCxn id="59" idx="1"/>
          </p:cNvCxnSpPr>
          <p:nvPr/>
        </p:nvCxnSpPr>
        <p:spPr>
          <a:xfrm>
            <a:off x="1465150" y="579862"/>
            <a:ext cx="162312" cy="403547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8" name="순서도: 판단 87">
            <a:extLst>
              <a:ext uri="{FF2B5EF4-FFF2-40B4-BE49-F238E27FC236}">
                <a16:creationId xmlns:a16="http://schemas.microsoft.com/office/drawing/2014/main" id="{F2757419-7320-4D51-857B-6EF995B88082}"/>
              </a:ext>
            </a:extLst>
          </p:cNvPr>
          <p:cNvSpPr/>
          <p:nvPr/>
        </p:nvSpPr>
        <p:spPr>
          <a:xfrm>
            <a:off x="2656632" y="1277885"/>
            <a:ext cx="1127380" cy="298090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년도</a:t>
            </a:r>
            <a:endParaRPr lang="ko-KR" altLang="en-US" sz="11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cxnSp>
        <p:nvCxnSpPr>
          <p:cNvPr id="7" name="직선 연결선 6"/>
          <p:cNvCxnSpPr>
            <a:cxnSpLocks/>
            <a:stCxn id="88" idx="3"/>
            <a:endCxn id="124" idx="0"/>
          </p:cNvCxnSpPr>
          <p:nvPr/>
        </p:nvCxnSpPr>
        <p:spPr>
          <a:xfrm>
            <a:off x="3784012" y="1426930"/>
            <a:ext cx="987727" cy="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72411E8-E3FE-42E4-A204-06B8736245BC}"/>
              </a:ext>
            </a:extLst>
          </p:cNvPr>
          <p:cNvSpPr txBox="1"/>
          <p:nvPr/>
        </p:nvSpPr>
        <p:spPr>
          <a:xfrm>
            <a:off x="6123218" y="-1254672"/>
            <a:ext cx="3993401" cy="923330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여기 </a:t>
            </a:r>
            <a:r>
              <a:rPr lang="en-US" altLang="ko-KR" dirty="0"/>
              <a:t>query</a:t>
            </a:r>
          </a:p>
          <a:p>
            <a:r>
              <a:rPr lang="en-US" altLang="ko-KR" dirty="0"/>
              <a:t>//</a:t>
            </a:r>
          </a:p>
          <a:p>
            <a:r>
              <a:rPr lang="ko-KR" altLang="en-US" dirty="0"/>
              <a:t>달력 </a:t>
            </a:r>
            <a:r>
              <a:rPr lang="en-US" altLang="ko-KR" dirty="0"/>
              <a:t>-&gt; </a:t>
            </a:r>
            <a:r>
              <a:rPr lang="ko-KR" altLang="en-US" dirty="0"/>
              <a:t>현재 신고된 </a:t>
            </a:r>
            <a:r>
              <a:rPr lang="ko-KR" altLang="en-US" dirty="0" err="1"/>
              <a:t>개체수</a:t>
            </a:r>
            <a:r>
              <a:rPr lang="ko-KR" altLang="en-US" dirty="0"/>
              <a:t> 조회</a:t>
            </a:r>
            <a:r>
              <a:rPr lang="en-US" altLang="ko-KR" dirty="0"/>
              <a:t>????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10034240" y="290916"/>
            <a:ext cx="6984970" cy="796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관리자만의 테이블은 뭐가 있어야 하지</a:t>
            </a:r>
            <a:r>
              <a:rPr lang="en-US" altLang="ko-KR" dirty="0"/>
              <a:t>???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//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신고</a:t>
            </a:r>
            <a:r>
              <a:rPr lang="en-US" altLang="ko-KR" dirty="0"/>
              <a:t>=</a:t>
            </a:r>
            <a:r>
              <a:rPr lang="ko-KR" altLang="en-US" dirty="0"/>
              <a:t>관계</a:t>
            </a:r>
            <a:endParaRPr lang="en-US" altLang="ko-KR" dirty="0"/>
          </a:p>
          <a:p>
            <a:pPr algn="ctr"/>
            <a:r>
              <a:rPr lang="ko-KR" altLang="en-US" dirty="0"/>
              <a:t>에 필드로 </a:t>
            </a:r>
            <a:r>
              <a:rPr lang="ko-KR" altLang="en-US" dirty="0" err="1"/>
              <a:t>신고일달ㄹ고</a:t>
            </a:r>
            <a:endParaRPr lang="en-US" altLang="ko-KR" dirty="0"/>
          </a:p>
          <a:p>
            <a:pPr algn="ctr"/>
            <a:r>
              <a:rPr lang="ko-KR" altLang="en-US" dirty="0"/>
              <a:t>파종작물이랑 합쳐야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C6F5558C-B603-4025-A5C3-CA748DC8B23C}"/>
              </a:ext>
            </a:extLst>
          </p:cNvPr>
          <p:cNvCxnSpPr>
            <a:cxnSpLocks/>
            <a:stCxn id="88" idx="0"/>
            <a:endCxn id="59" idx="2"/>
          </p:cNvCxnSpPr>
          <p:nvPr/>
        </p:nvCxnSpPr>
        <p:spPr>
          <a:xfrm flipH="1" flipV="1">
            <a:off x="2158516" y="1178985"/>
            <a:ext cx="1061806" cy="98900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AC24510E-4C23-4343-95F6-FCE39DC0647D}"/>
              </a:ext>
            </a:extLst>
          </p:cNvPr>
          <p:cNvSpPr/>
          <p:nvPr/>
        </p:nvSpPr>
        <p:spPr>
          <a:xfrm>
            <a:off x="2887216" y="1744116"/>
            <a:ext cx="758234" cy="368133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1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날짜</a:t>
            </a:r>
            <a:endParaRPr lang="en-US" altLang="ko-KR" sz="11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74C9FC5F-4F83-4A34-A0BA-E2CE94BFDDE9}"/>
              </a:ext>
            </a:extLst>
          </p:cNvPr>
          <p:cNvSpPr/>
          <p:nvPr/>
        </p:nvSpPr>
        <p:spPr>
          <a:xfrm>
            <a:off x="2188830" y="5020780"/>
            <a:ext cx="1088757" cy="34428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atMod val="10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2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작물 수확 신고 </a:t>
            </a:r>
            <a:endParaRPr lang="en-US" altLang="ko-KR" sz="12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140EDDDA-5CA9-4272-AC6F-93AE27F3307C}"/>
              </a:ext>
            </a:extLst>
          </p:cNvPr>
          <p:cNvSpPr/>
          <p:nvPr/>
        </p:nvSpPr>
        <p:spPr>
          <a:xfrm>
            <a:off x="400165" y="5529728"/>
            <a:ext cx="1035244" cy="276364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1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개체수</a:t>
            </a:r>
            <a:endParaRPr lang="en-US" altLang="ko-KR" sz="11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sp>
        <p:nvSpPr>
          <p:cNvPr id="258" name="순서도: 판단 257">
            <a:extLst>
              <a:ext uri="{FF2B5EF4-FFF2-40B4-BE49-F238E27FC236}">
                <a16:creationId xmlns:a16="http://schemas.microsoft.com/office/drawing/2014/main" id="{D1D1FDCA-9730-4030-9BAD-6B95E6579CE5}"/>
              </a:ext>
            </a:extLst>
          </p:cNvPr>
          <p:cNvSpPr/>
          <p:nvPr/>
        </p:nvSpPr>
        <p:spPr>
          <a:xfrm>
            <a:off x="3719600" y="4735851"/>
            <a:ext cx="1121766" cy="304986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1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신청</a:t>
            </a:r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5DC9026A-5E21-4524-B113-4ECCD7632F21}"/>
              </a:ext>
            </a:extLst>
          </p:cNvPr>
          <p:cNvSpPr/>
          <p:nvPr/>
        </p:nvSpPr>
        <p:spPr>
          <a:xfrm>
            <a:off x="3784012" y="5587526"/>
            <a:ext cx="1153809" cy="263915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100" u="sng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신고</a:t>
            </a:r>
            <a:r>
              <a:rPr lang="en-US" altLang="ko-KR" sz="1100" u="sng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id</a:t>
            </a:r>
          </a:p>
        </p:txBody>
      </p: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B47A4C81-7C85-4991-BB6E-EDC1410523E1}"/>
              </a:ext>
            </a:extLst>
          </p:cNvPr>
          <p:cNvCxnSpPr>
            <a:cxnSpLocks/>
            <a:stCxn id="259" idx="0"/>
            <a:endCxn id="258" idx="2"/>
          </p:cNvCxnSpPr>
          <p:nvPr/>
        </p:nvCxnSpPr>
        <p:spPr>
          <a:xfrm flipH="1" flipV="1">
            <a:off x="4280483" y="5040837"/>
            <a:ext cx="80434" cy="546689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DA28D720-3A27-4F34-A8DA-758CBAD1F824}"/>
              </a:ext>
            </a:extLst>
          </p:cNvPr>
          <p:cNvCxnSpPr>
            <a:cxnSpLocks/>
            <a:stCxn id="258" idx="1"/>
            <a:endCxn id="256" idx="3"/>
          </p:cNvCxnSpPr>
          <p:nvPr/>
        </p:nvCxnSpPr>
        <p:spPr>
          <a:xfrm flipH="1">
            <a:off x="3277587" y="4888344"/>
            <a:ext cx="442013" cy="304577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08A8A85F-9DE4-46E5-A973-48850209E601}"/>
              </a:ext>
            </a:extLst>
          </p:cNvPr>
          <p:cNvCxnSpPr>
            <a:cxnSpLocks/>
            <a:stCxn id="86" idx="1"/>
            <a:endCxn id="258" idx="3"/>
          </p:cNvCxnSpPr>
          <p:nvPr/>
        </p:nvCxnSpPr>
        <p:spPr>
          <a:xfrm flipH="1">
            <a:off x="4841366" y="4085087"/>
            <a:ext cx="713324" cy="803257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76" name="타원 275">
            <a:extLst>
              <a:ext uri="{FF2B5EF4-FFF2-40B4-BE49-F238E27FC236}">
                <a16:creationId xmlns:a16="http://schemas.microsoft.com/office/drawing/2014/main" id="{3B5A0D37-9433-40EA-9FB1-FADBAFE04FAD}"/>
              </a:ext>
            </a:extLst>
          </p:cNvPr>
          <p:cNvSpPr/>
          <p:nvPr/>
        </p:nvSpPr>
        <p:spPr>
          <a:xfrm>
            <a:off x="586730" y="5971944"/>
            <a:ext cx="998331" cy="202407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100" dirty="0" err="1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작물명</a:t>
            </a:r>
            <a:endParaRPr lang="ko-KR" altLang="en-US" sz="11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F4F737C0-9F23-4B93-A155-3C630D4CB356}"/>
              </a:ext>
            </a:extLst>
          </p:cNvPr>
          <p:cNvCxnSpPr>
            <a:cxnSpLocks/>
            <a:stCxn id="257" idx="7"/>
            <a:endCxn id="256" idx="1"/>
          </p:cNvCxnSpPr>
          <p:nvPr/>
        </p:nvCxnSpPr>
        <p:spPr>
          <a:xfrm flipV="1">
            <a:off x="1283801" y="5192921"/>
            <a:ext cx="905029" cy="377280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F75BA202-29E7-43CE-B786-558764D5395F}"/>
              </a:ext>
            </a:extLst>
          </p:cNvPr>
          <p:cNvCxnSpPr>
            <a:cxnSpLocks/>
            <a:stCxn id="276" idx="7"/>
            <a:endCxn id="256" idx="1"/>
          </p:cNvCxnSpPr>
          <p:nvPr/>
        </p:nvCxnSpPr>
        <p:spPr>
          <a:xfrm flipV="1">
            <a:off x="1438859" y="5192921"/>
            <a:ext cx="749971" cy="808665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C4CA47FF-45FC-4183-AFDF-B663C9D09542}"/>
              </a:ext>
            </a:extLst>
          </p:cNvPr>
          <p:cNvSpPr/>
          <p:nvPr/>
        </p:nvSpPr>
        <p:spPr>
          <a:xfrm>
            <a:off x="5823151" y="5570195"/>
            <a:ext cx="1160508" cy="2985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atMod val="10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 fontScale="85000" lnSpcReduction="20000"/>
          </a:bodyPr>
          <a:lstStyle/>
          <a:p>
            <a:pPr algn="ctr">
              <a:defRPr/>
            </a:pPr>
            <a:r>
              <a:rPr lang="ko-KR" altLang="en-US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농작물 피해</a:t>
            </a:r>
            <a:endParaRPr lang="en-US" altLang="ko-KR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34CC72B3-4EE1-4801-866B-9440C3830CE6}"/>
              </a:ext>
            </a:extLst>
          </p:cNvPr>
          <p:cNvSpPr/>
          <p:nvPr/>
        </p:nvSpPr>
        <p:spPr>
          <a:xfrm>
            <a:off x="7722292" y="5364155"/>
            <a:ext cx="1160508" cy="2985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atMod val="10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 fontScale="85000" lnSpcReduction="20000"/>
          </a:bodyPr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공지사항</a:t>
            </a:r>
            <a:endParaRPr lang="ko-KR" altLang="en-US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sp>
        <p:nvSpPr>
          <p:cNvPr id="418" name="순서도: 판단 417">
            <a:extLst>
              <a:ext uri="{FF2B5EF4-FFF2-40B4-BE49-F238E27FC236}">
                <a16:creationId xmlns:a16="http://schemas.microsoft.com/office/drawing/2014/main" id="{BB7CFB22-7539-4B24-BEEC-55062484B838}"/>
              </a:ext>
            </a:extLst>
          </p:cNvPr>
          <p:cNvSpPr/>
          <p:nvPr/>
        </p:nvSpPr>
        <p:spPr>
          <a:xfrm>
            <a:off x="5847685" y="4825368"/>
            <a:ext cx="1121766" cy="504937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1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신고</a:t>
            </a:r>
          </a:p>
        </p:txBody>
      </p:sp>
      <p:cxnSp>
        <p:nvCxnSpPr>
          <p:cNvPr id="419" name="직선 연결선 418">
            <a:extLst>
              <a:ext uri="{FF2B5EF4-FFF2-40B4-BE49-F238E27FC236}">
                <a16:creationId xmlns:a16="http://schemas.microsoft.com/office/drawing/2014/main" id="{A600ABFC-8DDE-465D-8CBA-93502994F03C}"/>
              </a:ext>
            </a:extLst>
          </p:cNvPr>
          <p:cNvCxnSpPr>
            <a:cxnSpLocks/>
            <a:stCxn id="86" idx="2"/>
            <a:endCxn id="418" idx="0"/>
          </p:cNvCxnSpPr>
          <p:nvPr/>
        </p:nvCxnSpPr>
        <p:spPr>
          <a:xfrm>
            <a:off x="6075260" y="4234375"/>
            <a:ext cx="333308" cy="590993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20" name="직선 연결선 419">
            <a:extLst>
              <a:ext uri="{FF2B5EF4-FFF2-40B4-BE49-F238E27FC236}">
                <a16:creationId xmlns:a16="http://schemas.microsoft.com/office/drawing/2014/main" id="{81891B01-D94F-4396-A693-3F8DAC3AF508}"/>
              </a:ext>
            </a:extLst>
          </p:cNvPr>
          <p:cNvCxnSpPr>
            <a:cxnSpLocks/>
            <a:stCxn id="418" idx="2"/>
            <a:endCxn id="416" idx="0"/>
          </p:cNvCxnSpPr>
          <p:nvPr/>
        </p:nvCxnSpPr>
        <p:spPr>
          <a:xfrm flipH="1">
            <a:off x="6403405" y="5330305"/>
            <a:ext cx="5163" cy="239890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22" name="직선 연결선 421">
            <a:extLst>
              <a:ext uri="{FF2B5EF4-FFF2-40B4-BE49-F238E27FC236}">
                <a16:creationId xmlns:a16="http://schemas.microsoft.com/office/drawing/2014/main" id="{CE1DBB01-D1DC-42D5-8E62-B8E81C6D3B37}"/>
              </a:ext>
            </a:extLst>
          </p:cNvPr>
          <p:cNvCxnSpPr>
            <a:cxnSpLocks/>
            <a:stCxn id="109" idx="2"/>
            <a:endCxn id="428" idx="0"/>
          </p:cNvCxnSpPr>
          <p:nvPr/>
        </p:nvCxnSpPr>
        <p:spPr>
          <a:xfrm flipH="1">
            <a:off x="9857277" y="2913859"/>
            <a:ext cx="997355" cy="1059882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25" name="직선 연결선 424">
            <a:extLst>
              <a:ext uri="{FF2B5EF4-FFF2-40B4-BE49-F238E27FC236}">
                <a16:creationId xmlns:a16="http://schemas.microsoft.com/office/drawing/2014/main" id="{03862724-3CAF-44E2-8F53-2FCF72B8E9E4}"/>
              </a:ext>
            </a:extLst>
          </p:cNvPr>
          <p:cNvCxnSpPr>
            <a:cxnSpLocks/>
            <a:stCxn id="428" idx="2"/>
            <a:endCxn id="417" idx="0"/>
          </p:cNvCxnSpPr>
          <p:nvPr/>
        </p:nvCxnSpPr>
        <p:spPr>
          <a:xfrm flipH="1">
            <a:off x="8302546" y="4478678"/>
            <a:ext cx="1554731" cy="885477"/>
          </a:xfrm>
          <a:prstGeom prst="lin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28" name="순서도: 판단 427">
            <a:extLst>
              <a:ext uri="{FF2B5EF4-FFF2-40B4-BE49-F238E27FC236}">
                <a16:creationId xmlns:a16="http://schemas.microsoft.com/office/drawing/2014/main" id="{0D9E7352-9D19-4723-8CAC-3E85560537F8}"/>
              </a:ext>
            </a:extLst>
          </p:cNvPr>
          <p:cNvSpPr/>
          <p:nvPr/>
        </p:nvSpPr>
        <p:spPr>
          <a:xfrm>
            <a:off x="9296394" y="3973741"/>
            <a:ext cx="1121766" cy="504937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110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바른고딕OTF Light"/>
                <a:ea typeface="나눔바른고딕OTF Light"/>
              </a:rPr>
              <a:t>공지</a:t>
            </a:r>
            <a:endParaRPr lang="ko-KR" altLang="en-US" sz="11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428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115</Words>
  <Application>Microsoft Office PowerPoint</Application>
  <PresentationFormat>와이드스크린</PresentationFormat>
  <Paragraphs>69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나눔바른고딕OTF Light</vt:lpstr>
      <vt:lpstr>나눔바른고딕OTF UltraLight</vt:lpstr>
      <vt:lpstr>함초롬돋움</vt:lpstr>
      <vt:lpstr>Arial</vt:lpstr>
      <vt:lpstr>한컴오피스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LGPC</dc:creator>
  <cp:lastModifiedBy>성혜 박</cp:lastModifiedBy>
  <cp:revision>244</cp:revision>
  <dcterms:created xsi:type="dcterms:W3CDTF">2018-11-19T08:17:58Z</dcterms:created>
  <dcterms:modified xsi:type="dcterms:W3CDTF">2019-10-09T09:06:27Z</dcterms:modified>
  <cp:version>0906.0100.01</cp:version>
</cp:coreProperties>
</file>