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68" r:id="rId2"/>
    <p:sldId id="276" r:id="rId3"/>
    <p:sldId id="288" r:id="rId4"/>
    <p:sldId id="277" r:id="rId5"/>
    <p:sldId id="280" r:id="rId6"/>
    <p:sldId id="278" r:id="rId7"/>
    <p:sldId id="279" r:id="rId8"/>
    <p:sldId id="281" r:id="rId9"/>
    <p:sldId id="282" r:id="rId10"/>
    <p:sldId id="283" r:id="rId11"/>
    <p:sldId id="286" r:id="rId12"/>
    <p:sldId id="284" r:id="rId13"/>
    <p:sldId id="287" r:id="rId14"/>
    <p:sldId id="289" r:id="rId15"/>
    <p:sldId id="290" r:id="rId16"/>
    <p:sldId id="291" r:id="rId17"/>
    <p:sldId id="292" r:id="rId18"/>
    <p:sldId id="29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>
          <p15:clr>
            <a:srgbClr val="A4A3A4"/>
          </p15:clr>
        </p15:guide>
        <p15:guide id="2" orient="horz" pos="3399">
          <p15:clr>
            <a:srgbClr val="A4A3A4"/>
          </p15:clr>
        </p15:guide>
        <p15:guide id="3" orient="horz" pos="3567">
          <p15:clr>
            <a:srgbClr val="A4A3A4"/>
          </p15:clr>
        </p15:guide>
        <p15:guide id="4" orient="horz" pos="2238">
          <p15:clr>
            <a:srgbClr val="A4A3A4"/>
          </p15:clr>
        </p15:guide>
        <p15:guide id="5" orient="horz" pos="430">
          <p15:clr>
            <a:srgbClr val="A4A3A4"/>
          </p15:clr>
        </p15:guide>
        <p15:guide id="6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54"/>
    <p:restoredTop sz="89851"/>
  </p:normalViewPr>
  <p:slideViewPr>
    <p:cSldViewPr snapToObjects="1">
      <p:cViewPr varScale="1">
        <p:scale>
          <a:sx n="77" d="100"/>
          <a:sy n="77" d="100"/>
        </p:scale>
        <p:origin x="552" y="125"/>
      </p:cViewPr>
      <p:guideLst>
        <p:guide orient="horz" pos="2153"/>
        <p:guide orient="horz" pos="3399"/>
        <p:guide orient="horz" pos="3567"/>
        <p:guide orient="horz" pos="2238"/>
        <p:guide orient="horz" pos="43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2019-09-23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2019-09-23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2019-09-23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2019-09-23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2019-09-23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2019-09-23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-240792" y="-171450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-312800" y="5949315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2" name="직선 연결선 26"/>
          <p:cNvCxnSpPr/>
          <p:nvPr/>
        </p:nvCxnSpPr>
        <p:spPr>
          <a:xfrm>
            <a:off x="-240792" y="5983207"/>
            <a:ext cx="1255196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26"/>
          <p:cNvCxnSpPr/>
          <p:nvPr/>
        </p:nvCxnSpPr>
        <p:spPr>
          <a:xfrm>
            <a:off x="-467771" y="980693"/>
            <a:ext cx="13271560" cy="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843CDD-85A4-4BAC-98F3-A8A9CA84E317}"/>
              </a:ext>
            </a:extLst>
          </p:cNvPr>
          <p:cNvSpPr txBox="1"/>
          <p:nvPr/>
        </p:nvSpPr>
        <p:spPr>
          <a:xfrm>
            <a:off x="2983609" y="3174675"/>
            <a:ext cx="62247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농작물 수요공급 관리 시스템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3CF5E5-F82B-43CA-A047-6B9DA08BFB19}"/>
              </a:ext>
            </a:extLst>
          </p:cNvPr>
          <p:cNvSpPr txBox="1"/>
          <p:nvPr/>
        </p:nvSpPr>
        <p:spPr>
          <a:xfrm>
            <a:off x="10344590" y="5553676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175530 </a:t>
            </a:r>
            <a:r>
              <a:rPr lang="ko-KR" altLang="en-US" dirty="0" err="1"/>
              <a:t>박성혜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79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-240792" y="-171450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-312800" y="5949315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dirty="0"/>
          </a:p>
        </p:txBody>
      </p:sp>
      <p:cxnSp>
        <p:nvCxnSpPr>
          <p:cNvPr id="32" name="직선 연결선 26"/>
          <p:cNvCxnSpPr/>
          <p:nvPr/>
        </p:nvCxnSpPr>
        <p:spPr>
          <a:xfrm>
            <a:off x="-240792" y="5983207"/>
            <a:ext cx="1255196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26"/>
          <p:cNvCxnSpPr/>
          <p:nvPr/>
        </p:nvCxnSpPr>
        <p:spPr>
          <a:xfrm>
            <a:off x="-467771" y="980693"/>
            <a:ext cx="13271560" cy="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A16F0BA-924F-4265-A73C-07AEE8D4A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AE8064-DE6F-4568-AFBB-35F0B4691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80" y="1265237"/>
            <a:ext cx="8929240" cy="49531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2F6789-3FE0-4E3B-8261-8A500C3EE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130" y="4176277"/>
            <a:ext cx="4846987" cy="216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-240792" y="-171450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-312800" y="5949315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dirty="0"/>
          </a:p>
        </p:txBody>
      </p:sp>
      <p:cxnSp>
        <p:nvCxnSpPr>
          <p:cNvPr id="32" name="직선 연결선 26"/>
          <p:cNvCxnSpPr/>
          <p:nvPr/>
        </p:nvCxnSpPr>
        <p:spPr>
          <a:xfrm>
            <a:off x="-240792" y="5983207"/>
            <a:ext cx="1255196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26"/>
          <p:cNvCxnSpPr/>
          <p:nvPr/>
        </p:nvCxnSpPr>
        <p:spPr>
          <a:xfrm>
            <a:off x="-467771" y="980693"/>
            <a:ext cx="13271560" cy="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EE2473F-043D-4284-83D9-7A8258EBC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318179-70D9-4686-AC8A-E6A0A1BA24D8}"/>
              </a:ext>
            </a:extLst>
          </p:cNvPr>
          <p:cNvCxnSpPr/>
          <p:nvPr/>
        </p:nvCxnSpPr>
        <p:spPr>
          <a:xfrm>
            <a:off x="2495500" y="3645030"/>
            <a:ext cx="6768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67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-240792" y="-171450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-312800" y="5949315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dirty="0"/>
          </a:p>
        </p:txBody>
      </p:sp>
      <p:cxnSp>
        <p:nvCxnSpPr>
          <p:cNvPr id="32" name="직선 연결선 26"/>
          <p:cNvCxnSpPr/>
          <p:nvPr/>
        </p:nvCxnSpPr>
        <p:spPr>
          <a:xfrm>
            <a:off x="-240792" y="5983207"/>
            <a:ext cx="1255196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26"/>
          <p:cNvCxnSpPr/>
          <p:nvPr/>
        </p:nvCxnSpPr>
        <p:spPr>
          <a:xfrm>
            <a:off x="-467771" y="980693"/>
            <a:ext cx="13271560" cy="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E86F6794-51B0-4A52-85F7-E799118CE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4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-240792" y="-171450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-312800" y="5949315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dirty="0"/>
          </a:p>
        </p:txBody>
      </p:sp>
      <p:cxnSp>
        <p:nvCxnSpPr>
          <p:cNvPr id="32" name="직선 연결선 26"/>
          <p:cNvCxnSpPr/>
          <p:nvPr/>
        </p:nvCxnSpPr>
        <p:spPr>
          <a:xfrm>
            <a:off x="-240792" y="5983207"/>
            <a:ext cx="1255196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26"/>
          <p:cNvCxnSpPr/>
          <p:nvPr/>
        </p:nvCxnSpPr>
        <p:spPr>
          <a:xfrm>
            <a:off x="-467771" y="980693"/>
            <a:ext cx="13271560" cy="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A67A31C6-509F-4CE4-A665-54BB65A3F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9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-240792" y="-171450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-312800" y="5949315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dirty="0"/>
          </a:p>
        </p:txBody>
      </p:sp>
      <p:cxnSp>
        <p:nvCxnSpPr>
          <p:cNvPr id="32" name="직선 연결선 26"/>
          <p:cNvCxnSpPr/>
          <p:nvPr/>
        </p:nvCxnSpPr>
        <p:spPr>
          <a:xfrm>
            <a:off x="-240792" y="5983207"/>
            <a:ext cx="1255196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26"/>
          <p:cNvCxnSpPr/>
          <p:nvPr/>
        </p:nvCxnSpPr>
        <p:spPr>
          <a:xfrm>
            <a:off x="-467771" y="980693"/>
            <a:ext cx="13271560" cy="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DFAEE7-3264-4161-80EC-A474BD4E3692}"/>
              </a:ext>
            </a:extLst>
          </p:cNvPr>
          <p:cNvSpPr/>
          <p:nvPr/>
        </p:nvSpPr>
        <p:spPr>
          <a:xfrm>
            <a:off x="623240" y="332570"/>
            <a:ext cx="11377580" cy="61207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1A53D6-6445-4D7C-85A3-AF95932B4CAF}"/>
              </a:ext>
            </a:extLst>
          </p:cNvPr>
          <p:cNvSpPr/>
          <p:nvPr/>
        </p:nvSpPr>
        <p:spPr>
          <a:xfrm>
            <a:off x="9599554" y="470403"/>
            <a:ext cx="2088290" cy="504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관리자 로그인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580992-667E-4E8E-92FB-A2F2AC270834}"/>
              </a:ext>
            </a:extLst>
          </p:cNvPr>
          <p:cNvSpPr/>
          <p:nvPr/>
        </p:nvSpPr>
        <p:spPr>
          <a:xfrm>
            <a:off x="623240" y="332570"/>
            <a:ext cx="1656230" cy="61928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4D3DA-D321-4F1B-AD4C-AC6AEDDCDC96}"/>
              </a:ext>
            </a:extLst>
          </p:cNvPr>
          <p:cNvSpPr txBox="1"/>
          <p:nvPr/>
        </p:nvSpPr>
        <p:spPr>
          <a:xfrm>
            <a:off x="697357" y="1403535"/>
            <a:ext cx="14398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Menu</a:t>
            </a:r>
          </a:p>
          <a:p>
            <a:r>
              <a:rPr lang="en-US" altLang="ko-KR" dirty="0"/>
              <a:t>-----------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신청 목록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신청 등록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자료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농가 검색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D3410-E00B-415F-85C2-1388E1A1BD6A}"/>
              </a:ext>
            </a:extLst>
          </p:cNvPr>
          <p:cNvSpPr txBox="1"/>
          <p:nvPr/>
        </p:nvSpPr>
        <p:spPr>
          <a:xfrm>
            <a:off x="2567863" y="1669396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신청 목록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347A06-595F-4F9E-88EF-44F2E0582B1A}"/>
              </a:ext>
            </a:extLst>
          </p:cNvPr>
          <p:cNvSpPr/>
          <p:nvPr/>
        </p:nvSpPr>
        <p:spPr>
          <a:xfrm>
            <a:off x="3971869" y="1643170"/>
            <a:ext cx="1440200" cy="369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품종 선택</a:t>
            </a:r>
          </a:p>
        </p:txBody>
      </p:sp>
      <p:graphicFrame>
        <p:nvGraphicFramePr>
          <p:cNvPr id="16" name="표 5">
            <a:extLst>
              <a:ext uri="{FF2B5EF4-FFF2-40B4-BE49-F238E27FC236}">
                <a16:creationId xmlns:a16="http://schemas.microsoft.com/office/drawing/2014/main" id="{BA2DC58F-25B2-4B8C-87BF-F708B36D2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923477"/>
              </p:ext>
            </p:extLst>
          </p:nvPr>
        </p:nvGraphicFramePr>
        <p:xfrm>
          <a:off x="2783540" y="2857808"/>
          <a:ext cx="8128002" cy="2219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69004">
                  <a:extLst>
                    <a:ext uri="{9D8B030D-6E8A-4147-A177-3AD203B41FA5}">
                      <a16:colId xmlns:a16="http://schemas.microsoft.com/office/drawing/2014/main" val="1228556905"/>
                    </a:ext>
                  </a:extLst>
                </a:gridCol>
                <a:gridCol w="1469004">
                  <a:extLst>
                    <a:ext uri="{9D8B030D-6E8A-4147-A177-3AD203B41FA5}">
                      <a16:colId xmlns:a16="http://schemas.microsoft.com/office/drawing/2014/main" val="779743629"/>
                    </a:ext>
                  </a:extLst>
                </a:gridCol>
                <a:gridCol w="1469004">
                  <a:extLst>
                    <a:ext uri="{9D8B030D-6E8A-4147-A177-3AD203B41FA5}">
                      <a16:colId xmlns:a16="http://schemas.microsoft.com/office/drawing/2014/main" val="1276883383"/>
                    </a:ext>
                  </a:extLst>
                </a:gridCol>
                <a:gridCol w="1469004">
                  <a:extLst>
                    <a:ext uri="{9D8B030D-6E8A-4147-A177-3AD203B41FA5}">
                      <a16:colId xmlns:a16="http://schemas.microsoft.com/office/drawing/2014/main" val="514556908"/>
                    </a:ext>
                  </a:extLst>
                </a:gridCol>
                <a:gridCol w="1469004">
                  <a:extLst>
                    <a:ext uri="{9D8B030D-6E8A-4147-A177-3AD203B41FA5}">
                      <a16:colId xmlns:a16="http://schemas.microsoft.com/office/drawing/2014/main" val="423180164"/>
                    </a:ext>
                  </a:extLst>
                </a:gridCol>
                <a:gridCol w="782982">
                  <a:extLst>
                    <a:ext uri="{9D8B030D-6E8A-4147-A177-3AD203B41FA5}">
                      <a16:colId xmlns:a16="http://schemas.microsoft.com/office/drawing/2014/main" val="34061351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신청인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토지 점수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신청일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22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11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0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95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063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478237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BCEFD42-7F40-41BB-BA70-4A3E182EE37B}"/>
              </a:ext>
            </a:extLst>
          </p:cNvPr>
          <p:cNvSpPr/>
          <p:nvPr/>
        </p:nvSpPr>
        <p:spPr>
          <a:xfrm>
            <a:off x="9697155" y="5276898"/>
            <a:ext cx="1215042" cy="3599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허가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97309B-D547-4C5C-8E13-336C5D4B6A3E}"/>
              </a:ext>
            </a:extLst>
          </p:cNvPr>
          <p:cNvSpPr txBox="1"/>
          <p:nvPr/>
        </p:nvSpPr>
        <p:spPr>
          <a:xfrm>
            <a:off x="2783540" y="2209712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신청 수량 </a:t>
            </a:r>
            <a:r>
              <a:rPr lang="en-US" altLang="ko-KR" dirty="0"/>
              <a:t>N</a:t>
            </a:r>
            <a:r>
              <a:rPr lang="ko-KR" altLang="en-US" dirty="0"/>
              <a:t>까지 피해 보상</a:t>
            </a:r>
          </a:p>
        </p:txBody>
      </p:sp>
    </p:spTree>
    <p:extLst>
      <p:ext uri="{BB962C8B-B14F-4D97-AF65-F5344CB8AC3E}">
        <p14:creationId xmlns:p14="http://schemas.microsoft.com/office/powerpoint/2010/main" val="12961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-240792" y="-171450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-312800" y="5949315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dirty="0"/>
          </a:p>
        </p:txBody>
      </p:sp>
      <p:cxnSp>
        <p:nvCxnSpPr>
          <p:cNvPr id="32" name="직선 연결선 26"/>
          <p:cNvCxnSpPr/>
          <p:nvPr/>
        </p:nvCxnSpPr>
        <p:spPr>
          <a:xfrm>
            <a:off x="-240792" y="5983207"/>
            <a:ext cx="1255196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26"/>
          <p:cNvCxnSpPr/>
          <p:nvPr/>
        </p:nvCxnSpPr>
        <p:spPr>
          <a:xfrm>
            <a:off x="-467771" y="980693"/>
            <a:ext cx="13271560" cy="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DFAEE7-3264-4161-80EC-A474BD4E3692}"/>
              </a:ext>
            </a:extLst>
          </p:cNvPr>
          <p:cNvSpPr/>
          <p:nvPr/>
        </p:nvSpPr>
        <p:spPr>
          <a:xfrm>
            <a:off x="623240" y="332570"/>
            <a:ext cx="11377580" cy="61207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1A53D6-6445-4D7C-85A3-AF95932B4CAF}"/>
              </a:ext>
            </a:extLst>
          </p:cNvPr>
          <p:cNvSpPr/>
          <p:nvPr/>
        </p:nvSpPr>
        <p:spPr>
          <a:xfrm>
            <a:off x="9599554" y="470403"/>
            <a:ext cx="2088290" cy="504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관리자 로그인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580992-667E-4E8E-92FB-A2F2AC270834}"/>
              </a:ext>
            </a:extLst>
          </p:cNvPr>
          <p:cNvSpPr/>
          <p:nvPr/>
        </p:nvSpPr>
        <p:spPr>
          <a:xfrm>
            <a:off x="623240" y="332570"/>
            <a:ext cx="1656230" cy="61928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4D3DA-D321-4F1B-AD4C-AC6AEDDCDC96}"/>
              </a:ext>
            </a:extLst>
          </p:cNvPr>
          <p:cNvSpPr txBox="1"/>
          <p:nvPr/>
        </p:nvSpPr>
        <p:spPr>
          <a:xfrm>
            <a:off x="697357" y="1403535"/>
            <a:ext cx="14398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Menu</a:t>
            </a:r>
          </a:p>
          <a:p>
            <a:r>
              <a:rPr lang="en-US" altLang="ko-KR" dirty="0"/>
              <a:t>-----------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신청 목록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신청 등록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자료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농가 검색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D3410-E00B-415F-85C2-1388E1A1BD6A}"/>
              </a:ext>
            </a:extLst>
          </p:cNvPr>
          <p:cNvSpPr txBox="1"/>
          <p:nvPr/>
        </p:nvSpPr>
        <p:spPr>
          <a:xfrm>
            <a:off x="2567863" y="1669396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신청일 등록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BCEFD42-7F40-41BB-BA70-4A3E182EE37B}"/>
              </a:ext>
            </a:extLst>
          </p:cNvPr>
          <p:cNvSpPr/>
          <p:nvPr/>
        </p:nvSpPr>
        <p:spPr>
          <a:xfrm>
            <a:off x="6508070" y="5333054"/>
            <a:ext cx="1215042" cy="3599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등록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97309B-D547-4C5C-8E13-336C5D4B6A3E}"/>
              </a:ext>
            </a:extLst>
          </p:cNvPr>
          <p:cNvSpPr txBox="1"/>
          <p:nvPr/>
        </p:nvSpPr>
        <p:spPr>
          <a:xfrm>
            <a:off x="2783540" y="220971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시작일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766795-9805-4AF0-8B44-D95D06209D72}"/>
              </a:ext>
            </a:extLst>
          </p:cNvPr>
          <p:cNvSpPr/>
          <p:nvPr/>
        </p:nvSpPr>
        <p:spPr>
          <a:xfrm>
            <a:off x="3687894" y="2209712"/>
            <a:ext cx="2376330" cy="4271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1034C35-9482-42FF-9551-7129FD4DEACD}"/>
              </a:ext>
            </a:extLst>
          </p:cNvPr>
          <p:cNvSpPr/>
          <p:nvPr/>
        </p:nvSpPr>
        <p:spPr>
          <a:xfrm>
            <a:off x="3680844" y="2747321"/>
            <a:ext cx="2376330" cy="4271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122BE2-3872-4D7C-9C62-C64A1A81C86D}"/>
              </a:ext>
            </a:extLst>
          </p:cNvPr>
          <p:cNvSpPr txBox="1"/>
          <p:nvPr/>
        </p:nvSpPr>
        <p:spPr>
          <a:xfrm>
            <a:off x="2825539" y="277621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품종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A601D8-6757-4625-BA36-072C4B28241C}"/>
              </a:ext>
            </a:extLst>
          </p:cNvPr>
          <p:cNvSpPr txBox="1"/>
          <p:nvPr/>
        </p:nvSpPr>
        <p:spPr>
          <a:xfrm>
            <a:off x="2756216" y="339454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마감일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BF1F15-094E-4033-BDC9-0FFBBBA9CFE8}"/>
              </a:ext>
            </a:extLst>
          </p:cNvPr>
          <p:cNvSpPr txBox="1"/>
          <p:nvPr/>
        </p:nvSpPr>
        <p:spPr>
          <a:xfrm>
            <a:off x="2636864" y="3852601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지원 수량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DFBE13-0286-472C-B950-340F1C79D82C}"/>
              </a:ext>
            </a:extLst>
          </p:cNvPr>
          <p:cNvSpPr/>
          <p:nvPr/>
        </p:nvSpPr>
        <p:spPr>
          <a:xfrm>
            <a:off x="3755207" y="3336756"/>
            <a:ext cx="2376330" cy="4271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CD7533-1693-4FAA-AF1D-B565A49D570D}"/>
              </a:ext>
            </a:extLst>
          </p:cNvPr>
          <p:cNvSpPr/>
          <p:nvPr/>
        </p:nvSpPr>
        <p:spPr>
          <a:xfrm>
            <a:off x="3929205" y="3865853"/>
            <a:ext cx="2376330" cy="4271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68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-240792" y="-171450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-312800" y="5949315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dirty="0"/>
          </a:p>
        </p:txBody>
      </p:sp>
      <p:cxnSp>
        <p:nvCxnSpPr>
          <p:cNvPr id="32" name="직선 연결선 26"/>
          <p:cNvCxnSpPr/>
          <p:nvPr/>
        </p:nvCxnSpPr>
        <p:spPr>
          <a:xfrm>
            <a:off x="-240792" y="5983207"/>
            <a:ext cx="1255196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26"/>
          <p:cNvCxnSpPr/>
          <p:nvPr/>
        </p:nvCxnSpPr>
        <p:spPr>
          <a:xfrm>
            <a:off x="-467771" y="980693"/>
            <a:ext cx="13271560" cy="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DFAEE7-3264-4161-80EC-A474BD4E3692}"/>
              </a:ext>
            </a:extLst>
          </p:cNvPr>
          <p:cNvSpPr/>
          <p:nvPr/>
        </p:nvSpPr>
        <p:spPr>
          <a:xfrm>
            <a:off x="623240" y="332570"/>
            <a:ext cx="11377580" cy="61207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1A53D6-6445-4D7C-85A3-AF95932B4CAF}"/>
              </a:ext>
            </a:extLst>
          </p:cNvPr>
          <p:cNvSpPr/>
          <p:nvPr/>
        </p:nvSpPr>
        <p:spPr>
          <a:xfrm>
            <a:off x="9599554" y="470403"/>
            <a:ext cx="2088290" cy="504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관리자 로그인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580992-667E-4E8E-92FB-A2F2AC270834}"/>
              </a:ext>
            </a:extLst>
          </p:cNvPr>
          <p:cNvSpPr/>
          <p:nvPr/>
        </p:nvSpPr>
        <p:spPr>
          <a:xfrm>
            <a:off x="623240" y="332570"/>
            <a:ext cx="1656230" cy="61928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4D3DA-D321-4F1B-AD4C-AC6AEDDCDC96}"/>
              </a:ext>
            </a:extLst>
          </p:cNvPr>
          <p:cNvSpPr txBox="1"/>
          <p:nvPr/>
        </p:nvSpPr>
        <p:spPr>
          <a:xfrm>
            <a:off x="697357" y="1403535"/>
            <a:ext cx="14398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Menu</a:t>
            </a:r>
          </a:p>
          <a:p>
            <a:r>
              <a:rPr lang="en-US" altLang="ko-KR" dirty="0"/>
              <a:t>-----------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신청 목록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신청 등록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자료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농가 검색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D3410-E00B-415F-85C2-1388E1A1BD6A}"/>
              </a:ext>
            </a:extLst>
          </p:cNvPr>
          <p:cNvSpPr txBox="1"/>
          <p:nvPr/>
        </p:nvSpPr>
        <p:spPr>
          <a:xfrm>
            <a:off x="2567863" y="1669396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자료 등록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BCEFD42-7F40-41BB-BA70-4A3E182EE37B}"/>
              </a:ext>
            </a:extLst>
          </p:cNvPr>
          <p:cNvSpPr/>
          <p:nvPr/>
        </p:nvSpPr>
        <p:spPr>
          <a:xfrm>
            <a:off x="6508070" y="5333054"/>
            <a:ext cx="1215042" cy="3599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등록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97309B-D547-4C5C-8E13-336C5D4B6A3E}"/>
              </a:ext>
            </a:extLst>
          </p:cNvPr>
          <p:cNvSpPr txBox="1"/>
          <p:nvPr/>
        </p:nvSpPr>
        <p:spPr>
          <a:xfrm>
            <a:off x="2783540" y="220971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날짜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766795-9805-4AF0-8B44-D95D06209D72}"/>
              </a:ext>
            </a:extLst>
          </p:cNvPr>
          <p:cNvSpPr/>
          <p:nvPr/>
        </p:nvSpPr>
        <p:spPr>
          <a:xfrm>
            <a:off x="3687894" y="2209712"/>
            <a:ext cx="2376330" cy="4271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1034C35-9482-42FF-9551-7129FD4DEACD}"/>
              </a:ext>
            </a:extLst>
          </p:cNvPr>
          <p:cNvSpPr/>
          <p:nvPr/>
        </p:nvSpPr>
        <p:spPr>
          <a:xfrm>
            <a:off x="3680844" y="2747321"/>
            <a:ext cx="2376330" cy="4271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122BE2-3872-4D7C-9C62-C64A1A81C86D}"/>
              </a:ext>
            </a:extLst>
          </p:cNvPr>
          <p:cNvSpPr txBox="1"/>
          <p:nvPr/>
        </p:nvSpPr>
        <p:spPr>
          <a:xfrm>
            <a:off x="2825539" y="277621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품종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BF1F15-094E-4033-BDC9-0FFBBBA9CFE8}"/>
              </a:ext>
            </a:extLst>
          </p:cNvPr>
          <p:cNvSpPr txBox="1"/>
          <p:nvPr/>
        </p:nvSpPr>
        <p:spPr>
          <a:xfrm>
            <a:off x="2636864" y="3852601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상세 설명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DFBE13-0286-472C-B950-340F1C79D82C}"/>
              </a:ext>
            </a:extLst>
          </p:cNvPr>
          <p:cNvSpPr/>
          <p:nvPr/>
        </p:nvSpPr>
        <p:spPr>
          <a:xfrm>
            <a:off x="3692923" y="3327534"/>
            <a:ext cx="2376330" cy="4500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선택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CD7533-1693-4FAA-AF1D-B565A49D570D}"/>
              </a:ext>
            </a:extLst>
          </p:cNvPr>
          <p:cNvSpPr/>
          <p:nvPr/>
        </p:nvSpPr>
        <p:spPr>
          <a:xfrm>
            <a:off x="3832051" y="3865853"/>
            <a:ext cx="2376330" cy="4271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18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-240792" y="-171450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-312800" y="5949315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dirty="0"/>
          </a:p>
        </p:txBody>
      </p:sp>
      <p:cxnSp>
        <p:nvCxnSpPr>
          <p:cNvPr id="32" name="직선 연결선 26"/>
          <p:cNvCxnSpPr/>
          <p:nvPr/>
        </p:nvCxnSpPr>
        <p:spPr>
          <a:xfrm>
            <a:off x="-240792" y="5983207"/>
            <a:ext cx="1255196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26"/>
          <p:cNvCxnSpPr/>
          <p:nvPr/>
        </p:nvCxnSpPr>
        <p:spPr>
          <a:xfrm>
            <a:off x="-467771" y="980693"/>
            <a:ext cx="13271560" cy="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DFAEE7-3264-4161-80EC-A474BD4E3692}"/>
              </a:ext>
            </a:extLst>
          </p:cNvPr>
          <p:cNvSpPr/>
          <p:nvPr/>
        </p:nvSpPr>
        <p:spPr>
          <a:xfrm>
            <a:off x="623240" y="332570"/>
            <a:ext cx="11377580" cy="61207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1A53D6-6445-4D7C-85A3-AF95932B4CAF}"/>
              </a:ext>
            </a:extLst>
          </p:cNvPr>
          <p:cNvSpPr/>
          <p:nvPr/>
        </p:nvSpPr>
        <p:spPr>
          <a:xfrm>
            <a:off x="9599554" y="470403"/>
            <a:ext cx="2088290" cy="504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관리자 로그인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580992-667E-4E8E-92FB-A2F2AC270834}"/>
              </a:ext>
            </a:extLst>
          </p:cNvPr>
          <p:cNvSpPr/>
          <p:nvPr/>
        </p:nvSpPr>
        <p:spPr>
          <a:xfrm>
            <a:off x="623240" y="332570"/>
            <a:ext cx="1656230" cy="61928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4D3DA-D321-4F1B-AD4C-AC6AEDDCDC96}"/>
              </a:ext>
            </a:extLst>
          </p:cNvPr>
          <p:cNvSpPr txBox="1"/>
          <p:nvPr/>
        </p:nvSpPr>
        <p:spPr>
          <a:xfrm>
            <a:off x="697357" y="1403535"/>
            <a:ext cx="14398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Menu</a:t>
            </a:r>
          </a:p>
          <a:p>
            <a:r>
              <a:rPr lang="en-US" altLang="ko-KR" dirty="0"/>
              <a:t>-----------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신청 목록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신청 등록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농가 검색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D3410-E00B-415F-85C2-1388E1A1BD6A}"/>
              </a:ext>
            </a:extLst>
          </p:cNvPr>
          <p:cNvSpPr txBox="1"/>
          <p:nvPr/>
        </p:nvSpPr>
        <p:spPr>
          <a:xfrm>
            <a:off x="2567863" y="1669396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농가 정보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BCEFD42-7F40-41BB-BA70-4A3E182EE37B}"/>
              </a:ext>
            </a:extLst>
          </p:cNvPr>
          <p:cNvSpPr/>
          <p:nvPr/>
        </p:nvSpPr>
        <p:spPr>
          <a:xfrm>
            <a:off x="6508070" y="5333054"/>
            <a:ext cx="1215042" cy="3599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등록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97309B-D547-4C5C-8E13-336C5D4B6A3E}"/>
              </a:ext>
            </a:extLst>
          </p:cNvPr>
          <p:cNvSpPr txBox="1"/>
          <p:nvPr/>
        </p:nvSpPr>
        <p:spPr>
          <a:xfrm>
            <a:off x="2783540" y="2209712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지역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766795-9805-4AF0-8B44-D95D06209D72}"/>
              </a:ext>
            </a:extLst>
          </p:cNvPr>
          <p:cNvSpPr/>
          <p:nvPr/>
        </p:nvSpPr>
        <p:spPr>
          <a:xfrm>
            <a:off x="3634530" y="2209712"/>
            <a:ext cx="2376330" cy="4271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122BE2-3872-4D7C-9C62-C64A1A81C86D}"/>
              </a:ext>
            </a:extLst>
          </p:cNvPr>
          <p:cNvSpPr txBox="1"/>
          <p:nvPr/>
        </p:nvSpPr>
        <p:spPr>
          <a:xfrm>
            <a:off x="2841335" y="3052910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</a:t>
            </a:r>
            <a:r>
              <a:rPr lang="ko-KR" altLang="en-US" dirty="0"/>
              <a:t>농가 개인 정보</a:t>
            </a:r>
          </a:p>
        </p:txBody>
      </p:sp>
    </p:spTree>
    <p:extLst>
      <p:ext uri="{BB962C8B-B14F-4D97-AF65-F5344CB8AC3E}">
        <p14:creationId xmlns:p14="http://schemas.microsoft.com/office/powerpoint/2010/main" val="256916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-240792" y="-171450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-312800" y="5949315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dirty="0"/>
          </a:p>
        </p:txBody>
      </p:sp>
      <p:cxnSp>
        <p:nvCxnSpPr>
          <p:cNvPr id="32" name="직선 연결선 26"/>
          <p:cNvCxnSpPr/>
          <p:nvPr/>
        </p:nvCxnSpPr>
        <p:spPr>
          <a:xfrm>
            <a:off x="-240792" y="5983207"/>
            <a:ext cx="1255196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26"/>
          <p:cNvCxnSpPr/>
          <p:nvPr/>
        </p:nvCxnSpPr>
        <p:spPr>
          <a:xfrm>
            <a:off x="-467771" y="980693"/>
            <a:ext cx="13271560" cy="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DFAEE7-3264-4161-80EC-A474BD4E3692}"/>
              </a:ext>
            </a:extLst>
          </p:cNvPr>
          <p:cNvSpPr/>
          <p:nvPr/>
        </p:nvSpPr>
        <p:spPr>
          <a:xfrm>
            <a:off x="623240" y="332570"/>
            <a:ext cx="11377580" cy="61207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1A53D6-6445-4D7C-85A3-AF95932B4CAF}"/>
              </a:ext>
            </a:extLst>
          </p:cNvPr>
          <p:cNvSpPr/>
          <p:nvPr/>
        </p:nvSpPr>
        <p:spPr>
          <a:xfrm>
            <a:off x="9599554" y="470403"/>
            <a:ext cx="2088290" cy="504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관리자 로그인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580992-667E-4E8E-92FB-A2F2AC270834}"/>
              </a:ext>
            </a:extLst>
          </p:cNvPr>
          <p:cNvSpPr/>
          <p:nvPr/>
        </p:nvSpPr>
        <p:spPr>
          <a:xfrm>
            <a:off x="623240" y="332570"/>
            <a:ext cx="1656230" cy="61928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4D3DA-D321-4F1B-AD4C-AC6AEDDCDC96}"/>
              </a:ext>
            </a:extLst>
          </p:cNvPr>
          <p:cNvSpPr txBox="1"/>
          <p:nvPr/>
        </p:nvSpPr>
        <p:spPr>
          <a:xfrm>
            <a:off x="697357" y="1403535"/>
            <a:ext cx="14398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Menu</a:t>
            </a:r>
          </a:p>
          <a:p>
            <a:r>
              <a:rPr lang="en-US" altLang="ko-KR" dirty="0"/>
              <a:t>-----------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신청 목록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신청 등록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농가 검색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D3410-E00B-415F-85C2-1388E1A1BD6A}"/>
              </a:ext>
            </a:extLst>
          </p:cNvPr>
          <p:cNvSpPr txBox="1"/>
          <p:nvPr/>
        </p:nvSpPr>
        <p:spPr>
          <a:xfrm>
            <a:off x="2567863" y="1669396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실시간 피해 접수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BCEFD42-7F40-41BB-BA70-4A3E182EE37B}"/>
              </a:ext>
            </a:extLst>
          </p:cNvPr>
          <p:cNvSpPr/>
          <p:nvPr/>
        </p:nvSpPr>
        <p:spPr>
          <a:xfrm>
            <a:off x="6508070" y="5333054"/>
            <a:ext cx="1215042" cy="3599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198590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-240792" y="-171450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-312800" y="5949315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dirty="0"/>
          </a:p>
        </p:txBody>
      </p:sp>
      <p:cxnSp>
        <p:nvCxnSpPr>
          <p:cNvPr id="32" name="직선 연결선 26"/>
          <p:cNvCxnSpPr/>
          <p:nvPr/>
        </p:nvCxnSpPr>
        <p:spPr>
          <a:xfrm>
            <a:off x="-240792" y="5983207"/>
            <a:ext cx="1255196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26"/>
          <p:cNvCxnSpPr/>
          <p:nvPr/>
        </p:nvCxnSpPr>
        <p:spPr>
          <a:xfrm>
            <a:off x="-467771" y="980693"/>
            <a:ext cx="13271560" cy="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2C2910B1-72D8-427B-BC4C-E2B442F38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9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-240792" y="-171450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-312800" y="5949315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dirty="0"/>
          </a:p>
        </p:txBody>
      </p:sp>
      <p:cxnSp>
        <p:nvCxnSpPr>
          <p:cNvPr id="32" name="직선 연결선 26"/>
          <p:cNvCxnSpPr/>
          <p:nvPr/>
        </p:nvCxnSpPr>
        <p:spPr>
          <a:xfrm>
            <a:off x="-240792" y="5983207"/>
            <a:ext cx="1255196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26"/>
          <p:cNvCxnSpPr/>
          <p:nvPr/>
        </p:nvCxnSpPr>
        <p:spPr>
          <a:xfrm>
            <a:off x="-467771" y="980693"/>
            <a:ext cx="13271560" cy="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2C2910B1-72D8-427B-BC4C-E2B442F38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5F25A7-01EB-47C6-AFD1-7B1BDB498A49}"/>
              </a:ext>
            </a:extLst>
          </p:cNvPr>
          <p:cNvSpPr txBox="1"/>
          <p:nvPr/>
        </p:nvSpPr>
        <p:spPr>
          <a:xfrm>
            <a:off x="5303890" y="262265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회원가입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56796-0DE5-4D8A-883D-B82232BA67C2}"/>
              </a:ext>
            </a:extLst>
          </p:cNvPr>
          <p:cNvSpPr txBox="1"/>
          <p:nvPr/>
        </p:nvSpPr>
        <p:spPr>
          <a:xfrm>
            <a:off x="1366822" y="2807319"/>
            <a:ext cx="630653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r>
              <a:rPr lang="ko-KR" altLang="en-US" dirty="0"/>
              <a:t>비밀번호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r>
              <a:rPr lang="ko-KR" altLang="en-US" dirty="0"/>
              <a:t>이메일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r>
              <a:rPr lang="en-US" altLang="ko-KR" dirty="0"/>
              <a:t>---------------------------------------------------------</a:t>
            </a:r>
          </a:p>
          <a:p>
            <a:r>
              <a:rPr lang="ko-KR" altLang="en-US" dirty="0"/>
              <a:t>농가정보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이름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전화번호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주소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과거재배작물</a:t>
            </a:r>
            <a:r>
              <a:rPr lang="en-US" altLang="ko-KR" dirty="0"/>
              <a:t>: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9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-240792" y="-171450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-312800" y="5949315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dirty="0"/>
          </a:p>
        </p:txBody>
      </p:sp>
      <p:cxnSp>
        <p:nvCxnSpPr>
          <p:cNvPr id="32" name="직선 연결선 26"/>
          <p:cNvCxnSpPr/>
          <p:nvPr/>
        </p:nvCxnSpPr>
        <p:spPr>
          <a:xfrm>
            <a:off x="-240792" y="5983207"/>
            <a:ext cx="1255196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26"/>
          <p:cNvCxnSpPr/>
          <p:nvPr/>
        </p:nvCxnSpPr>
        <p:spPr>
          <a:xfrm>
            <a:off x="-467771" y="980693"/>
            <a:ext cx="13271560" cy="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D514BE21-83A7-4BCC-A7B0-5F9C2C713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6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-240792" y="-171450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-312800" y="5949315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dirty="0"/>
          </a:p>
        </p:txBody>
      </p:sp>
      <p:cxnSp>
        <p:nvCxnSpPr>
          <p:cNvPr id="32" name="직선 연결선 26"/>
          <p:cNvCxnSpPr/>
          <p:nvPr/>
        </p:nvCxnSpPr>
        <p:spPr>
          <a:xfrm>
            <a:off x="-240792" y="5983207"/>
            <a:ext cx="1255196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26"/>
          <p:cNvCxnSpPr/>
          <p:nvPr/>
        </p:nvCxnSpPr>
        <p:spPr>
          <a:xfrm>
            <a:off x="-467771" y="980693"/>
            <a:ext cx="13271560" cy="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E12AD53-F523-430F-A191-E6C3A71B5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4968B7C-D561-49D7-87DF-1138EF522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30" y="2945114"/>
            <a:ext cx="3829050" cy="18859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27EAF46-A32D-4ECA-B5D0-938511DD929E}"/>
              </a:ext>
            </a:extLst>
          </p:cNvPr>
          <p:cNvCxnSpPr/>
          <p:nvPr/>
        </p:nvCxnSpPr>
        <p:spPr>
          <a:xfrm>
            <a:off x="9336450" y="2522029"/>
            <a:ext cx="0" cy="423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E51CA6-8296-4ACF-863F-7BFA3320D979}"/>
              </a:ext>
            </a:extLst>
          </p:cNvPr>
          <p:cNvSpPr txBox="1"/>
          <p:nvPr/>
        </p:nvSpPr>
        <p:spPr>
          <a:xfrm>
            <a:off x="3017158" y="1593572"/>
            <a:ext cx="165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파종</a:t>
            </a:r>
            <a:r>
              <a:rPr lang="en-US" altLang="ko-KR" dirty="0"/>
              <a:t>, </a:t>
            </a:r>
            <a:r>
              <a:rPr lang="ko-KR" altLang="en-US" dirty="0"/>
              <a:t>수확</a:t>
            </a:r>
          </a:p>
        </p:txBody>
      </p:sp>
    </p:spTree>
    <p:extLst>
      <p:ext uri="{BB962C8B-B14F-4D97-AF65-F5344CB8AC3E}">
        <p14:creationId xmlns:p14="http://schemas.microsoft.com/office/powerpoint/2010/main" val="330002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-240792" y="-171450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-312800" y="5949315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dirty="0"/>
          </a:p>
        </p:txBody>
      </p:sp>
      <p:cxnSp>
        <p:nvCxnSpPr>
          <p:cNvPr id="32" name="직선 연결선 26"/>
          <p:cNvCxnSpPr/>
          <p:nvPr/>
        </p:nvCxnSpPr>
        <p:spPr>
          <a:xfrm>
            <a:off x="-240792" y="5983207"/>
            <a:ext cx="1255196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26"/>
          <p:cNvCxnSpPr/>
          <p:nvPr/>
        </p:nvCxnSpPr>
        <p:spPr>
          <a:xfrm>
            <a:off x="-467771" y="980693"/>
            <a:ext cx="13271560" cy="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F059C07-AFA3-4343-89AB-41050F48B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91CB603-93CC-441C-87E1-046C5FEA0046}"/>
              </a:ext>
            </a:extLst>
          </p:cNvPr>
          <p:cNvSpPr/>
          <p:nvPr/>
        </p:nvSpPr>
        <p:spPr>
          <a:xfrm>
            <a:off x="1127310" y="2492870"/>
            <a:ext cx="6408890" cy="648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3975C0A-A628-435C-8405-B3E3952AD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625490"/>
              </p:ext>
            </p:extLst>
          </p:nvPr>
        </p:nvGraphicFramePr>
        <p:xfrm>
          <a:off x="1847410" y="4149100"/>
          <a:ext cx="8128002" cy="2219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2855690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79743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7688338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145569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31801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061351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22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11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0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95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063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478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2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-240792" y="-171450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-312800" y="5949315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dirty="0"/>
          </a:p>
        </p:txBody>
      </p:sp>
      <p:cxnSp>
        <p:nvCxnSpPr>
          <p:cNvPr id="32" name="직선 연결선 26"/>
          <p:cNvCxnSpPr/>
          <p:nvPr/>
        </p:nvCxnSpPr>
        <p:spPr>
          <a:xfrm>
            <a:off x="-240792" y="5983207"/>
            <a:ext cx="1255196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26"/>
          <p:cNvCxnSpPr/>
          <p:nvPr/>
        </p:nvCxnSpPr>
        <p:spPr>
          <a:xfrm>
            <a:off x="-467771" y="980693"/>
            <a:ext cx="13271560" cy="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384EF67-421E-44F8-8509-1D7AF8B74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30A24B-B2F9-461D-9C64-430E8243DF3E}"/>
              </a:ext>
            </a:extLst>
          </p:cNvPr>
          <p:cNvSpPr txBox="1"/>
          <p:nvPr/>
        </p:nvSpPr>
        <p:spPr>
          <a:xfrm>
            <a:off x="2711530" y="1353691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작물 선택</a:t>
            </a:r>
          </a:p>
        </p:txBody>
      </p:sp>
    </p:spTree>
    <p:extLst>
      <p:ext uri="{BB962C8B-B14F-4D97-AF65-F5344CB8AC3E}">
        <p14:creationId xmlns:p14="http://schemas.microsoft.com/office/powerpoint/2010/main" val="336835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-240792" y="-171450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-312800" y="5949315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dirty="0"/>
          </a:p>
        </p:txBody>
      </p:sp>
      <p:cxnSp>
        <p:nvCxnSpPr>
          <p:cNvPr id="32" name="직선 연결선 26"/>
          <p:cNvCxnSpPr/>
          <p:nvPr/>
        </p:nvCxnSpPr>
        <p:spPr>
          <a:xfrm>
            <a:off x="-240792" y="5983207"/>
            <a:ext cx="1255196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26"/>
          <p:cNvCxnSpPr/>
          <p:nvPr/>
        </p:nvCxnSpPr>
        <p:spPr>
          <a:xfrm>
            <a:off x="-467771" y="980693"/>
            <a:ext cx="13271560" cy="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E64C7C6-AAB7-446E-9DA2-8FC19DEE8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B29450DA-7C8A-48BA-9449-9A730E726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445654"/>
              </p:ext>
            </p:extLst>
          </p:nvPr>
        </p:nvGraphicFramePr>
        <p:xfrm>
          <a:off x="1847410" y="4149100"/>
          <a:ext cx="8128002" cy="2219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2855690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79743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7688338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145569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31801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061351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22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11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0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95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063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478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54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-240792" y="-171450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-312800" y="5949315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dirty="0"/>
          </a:p>
        </p:txBody>
      </p:sp>
      <p:cxnSp>
        <p:nvCxnSpPr>
          <p:cNvPr id="32" name="직선 연결선 26"/>
          <p:cNvCxnSpPr/>
          <p:nvPr/>
        </p:nvCxnSpPr>
        <p:spPr>
          <a:xfrm>
            <a:off x="-240792" y="5983207"/>
            <a:ext cx="1255196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26"/>
          <p:cNvCxnSpPr/>
          <p:nvPr/>
        </p:nvCxnSpPr>
        <p:spPr>
          <a:xfrm>
            <a:off x="-467771" y="980693"/>
            <a:ext cx="13271560" cy="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18C295A-97D6-4F9A-A7E2-3701B8304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8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137</Words>
  <Application>Microsoft Office PowerPoint</Application>
  <PresentationFormat>와이드스크린</PresentationFormat>
  <Paragraphs>80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나눔바른고딕OTF UltraLight</vt:lpstr>
      <vt:lpstr>함초롬돋움</vt:lpstr>
      <vt:lpstr>Arial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LGPC</dc:creator>
  <cp:lastModifiedBy>성혜 박</cp:lastModifiedBy>
  <cp:revision>221</cp:revision>
  <dcterms:created xsi:type="dcterms:W3CDTF">2018-11-19T08:17:58Z</dcterms:created>
  <dcterms:modified xsi:type="dcterms:W3CDTF">2019-09-23T13:10:38Z</dcterms:modified>
  <cp:version>0906.0100.01</cp:version>
</cp:coreProperties>
</file>