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6" r:id="rId18"/>
    <p:sldId id="268" r:id="rId1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6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1740" y="78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15.05.2019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15.05.2019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586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</a:t>
            </a:r>
          </a:p>
          <a:p>
            <a:r>
              <a:rPr lang="en-GB" dirty="0"/>
              <a:t>			presenters : Qian Ding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Observation of the dynamical Casmir effect on a superconducting circuit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7272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527307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897620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8908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80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422766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Wingdings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Observation of the dynamical Casmir effect on a superconducting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information and credits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Qian Ding</cp:lastModifiedBy>
  <cp:revision>105</cp:revision>
  <cp:lastPrinted>2013-06-08T11:22:51Z</cp:lastPrinted>
  <dcterms:created xsi:type="dcterms:W3CDTF">2013-05-24T16:23:39Z</dcterms:created>
  <dcterms:modified xsi:type="dcterms:W3CDTF">2019-05-15T11:54:16Z</dcterms:modified>
</cp:coreProperties>
</file>