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 showGuides="1">
      <p:cViewPr varScale="1">
        <p:scale>
          <a:sx n="88" d="100"/>
          <a:sy n="88" d="100"/>
        </p:scale>
        <p:origin x="18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04DF-FA12-E047-A2FB-C6C9D352967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8F60-D872-6E4B-B26C-FB67D69E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08100"/>
            <a:ext cx="63500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692400"/>
            <a:ext cx="1889760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238" y="2767280"/>
            <a:ext cx="963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:) 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39" y="2981705"/>
            <a:ext cx="991665" cy="996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4" r="9101"/>
          <a:stretch/>
        </p:blipFill>
        <p:spPr>
          <a:xfrm>
            <a:off x="4741477" y="2947812"/>
            <a:ext cx="1151323" cy="11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5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2017-10-02T15:41:42Z</dcterms:created>
  <dcterms:modified xsi:type="dcterms:W3CDTF">2017-10-02T15:44:43Z</dcterms:modified>
</cp:coreProperties>
</file>