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926E72-CF00-414B-A53D-2FB7AC0A5917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7A65E1E-2782-4719-9E22-2299EADA363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926E72-CF00-414B-A53D-2FB7AC0A5917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7A65E1E-2782-4719-9E22-2299EADA36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926E72-CF00-414B-A53D-2FB7AC0A5917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7A65E1E-2782-4719-9E22-2299EADA36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926E72-CF00-414B-A53D-2FB7AC0A5917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7A65E1E-2782-4719-9E22-2299EADA36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926E72-CF00-414B-A53D-2FB7AC0A5917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7A65E1E-2782-4719-9E22-2299EADA363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926E72-CF00-414B-A53D-2FB7AC0A5917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7A65E1E-2782-4719-9E22-2299EADA36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926E72-CF00-414B-A53D-2FB7AC0A5917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7A65E1E-2782-4719-9E22-2299EADA36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926E72-CF00-414B-A53D-2FB7AC0A5917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7A65E1E-2782-4719-9E22-2299EADA36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926E72-CF00-414B-A53D-2FB7AC0A5917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7A65E1E-2782-4719-9E22-2299EADA363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926E72-CF00-414B-A53D-2FB7AC0A5917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7A65E1E-2782-4719-9E22-2299EADA36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6926E72-CF00-414B-A53D-2FB7AC0A5917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7A65E1E-2782-4719-9E22-2299EADA363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6926E72-CF00-414B-A53D-2FB7AC0A5917}" type="datetimeFigureOut">
              <a:rPr lang="en-US" smtClean="0"/>
              <a:t>4/26/2015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87A65E1E-2782-4719-9E22-2299EADA3634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Quto (Q</a:t>
            </a:r>
            <a:r>
              <a:rPr lang="en-US" dirty="0" smtClean="0">
                <a:solidFill>
                  <a:schemeClr val="bg2"/>
                </a:solidFill>
              </a:rPr>
              <a:t>t Au</a:t>
            </a:r>
            <a:r>
              <a:rPr lang="en-US" dirty="0" smtClean="0"/>
              <a:t>to</a:t>
            </a:r>
            <a:r>
              <a:rPr lang="en-US" dirty="0" smtClean="0">
                <a:solidFill>
                  <a:schemeClr val="bg2"/>
                </a:solidFill>
              </a:rPr>
              <a:t>motive 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6096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Automotive Infotainment HMI Framework in Qt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371600" y="4648200"/>
            <a:ext cx="64008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Presented By</a:t>
            </a:r>
            <a:r>
              <a:rPr kumimoji="0" lang="en-US" b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: Gokul Kartha &lt;kartha.gokul@gmail.com&gt;</a:t>
            </a:r>
            <a:endParaRPr kumimoji="0" lang="en-US" b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Diagram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0" y="3276600"/>
            <a:ext cx="7239000" cy="838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Middleware Communication Client &amp; Server ( Pluggable with Thrift , DBUS,  Protocol Buffers etc.)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447800" y="1295400"/>
            <a:ext cx="7315200" cy="16764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600200" y="2133600"/>
            <a:ext cx="1066800" cy="609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UI Factory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95600" y="2133600"/>
            <a:ext cx="1752600" cy="6096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 App Com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724400" y="2133600"/>
            <a:ext cx="1066800" cy="609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Dialog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096000" y="2133600"/>
            <a:ext cx="1066800" cy="6096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Manager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676400" y="1447800"/>
            <a:ext cx="1066800" cy="6096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SWDL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600200" y="4495800"/>
            <a:ext cx="7010400" cy="2133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Middleware Apps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971800" y="1447800"/>
            <a:ext cx="1066800" cy="6096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Device Man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315200" y="2133600"/>
            <a:ext cx="1066800" cy="609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UI manager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191000" y="1447800"/>
            <a:ext cx="1066800" cy="609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 Manager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 rot="16200000">
            <a:off x="362163" y="2989746"/>
            <a:ext cx="1880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Quto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23</TotalTime>
  <Words>55</Words>
  <Application>Microsoft Office PowerPoint</Application>
  <PresentationFormat>On-screen Show (4:3)</PresentationFormat>
  <Paragraphs>15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Solstice</vt:lpstr>
      <vt:lpstr>Quto (Qt Automotive )</vt:lpstr>
      <vt:lpstr>Block Diagram</vt:lpstr>
    </vt:vector>
  </TitlesOfParts>
  <Company>Harman International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Quto</dc:title>
  <dc:creator>gkartha</dc:creator>
  <cp:lastModifiedBy>gkartha</cp:lastModifiedBy>
  <cp:revision>36</cp:revision>
  <dcterms:created xsi:type="dcterms:W3CDTF">2015-04-26T16:05:27Z</dcterms:created>
  <dcterms:modified xsi:type="dcterms:W3CDTF">2015-04-26T16:29:08Z</dcterms:modified>
</cp:coreProperties>
</file>