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F01E-2BE3-441A-9C61-AA56A6EBE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9D246D-7E17-4957-85F4-8D0538C1E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7BBF54-7CFC-455D-9B9A-D934C2E2B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2F2F-5726-4117-80B0-B4948D098890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EB83AC-BDCB-4251-AD6A-33F300AF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F1786B-830B-4E31-93CF-6F62170C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090D-32AC-4BA0-961A-23E7913E5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5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57085-80C0-4F7C-8B4D-F44CF639F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771368-0FA2-46F9-921A-004115760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AA091-35D5-4731-9708-B590CB01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2F2F-5726-4117-80B0-B4948D098890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D8A0EB-C5B8-4FF6-A302-EB28BAFC3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8C12D2-4822-48AF-83B2-4E8ABEF9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090D-32AC-4BA0-961A-23E7913E5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68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E3C8A6-1413-4D79-9256-3513C2F3E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D91E5E-EFB0-4A70-9DE8-C56E4701F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7B0F3E-A8B7-4F91-87C9-66DD6AC7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2F2F-5726-4117-80B0-B4948D098890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D7491-7F54-4E93-96D9-318726955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46A11-DD3D-4FBE-8106-7930A2F90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090D-32AC-4BA0-961A-23E7913E5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226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F9A51-D38E-4E88-9E19-E54EDA927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214BD5-527D-4B7F-B23A-9EA97434B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5A85A-4694-4F6A-9D81-6D61E6D57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2F2F-5726-4117-80B0-B4948D098890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766102-07C1-4E51-97C1-DE6ECE48E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82EA19-2431-46C3-9A90-2916C4C5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090D-32AC-4BA0-961A-23E7913E5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23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317F7-0490-4C32-AD99-B90E38E17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A4119E-A3E0-42B6-9D86-A1E634C15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D7B897-12F0-4EF8-A2B9-927BA6038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2F2F-5726-4117-80B0-B4948D098890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32E9C-62A0-444E-901F-B83E993F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EBCC06-EAE8-4DB0-9403-620C975B3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090D-32AC-4BA0-961A-23E7913E5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94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AF92F-D178-4069-A32A-5147CB603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722C02-5E35-4F5E-99A2-04AD57A950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24DD6B-EB5D-468F-B279-CBE333035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B2D5D2-9040-40E6-88D2-969C28C26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2F2F-5726-4117-80B0-B4948D098890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34DB35-79A4-46A2-A5A7-F30C634EE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FF884B-245C-4400-BC1F-7DEF07CF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090D-32AC-4BA0-961A-23E7913E5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06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2CE54-C7C3-4EE9-B14D-1CECD4FA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DCF10D-BD77-43E6-841D-4D08EDFA8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E0D745-A502-43FD-85B5-93956E2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7A58CC-485C-4F29-879B-3CD047A59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0AF4FE-2282-4B20-A3A9-DF265CA90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02E103-07EB-48E0-8A80-E769D00BF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2F2F-5726-4117-80B0-B4948D098890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1E1A96-9D12-4EB0-BBC4-045E81AC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0EE6E3-326F-447B-B8F9-51C210933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090D-32AC-4BA0-961A-23E7913E5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767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83611-36DF-43EC-BC0D-244ECD297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6E0E65-5EC7-4B41-AF57-93FE7F0BC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2F2F-5726-4117-80B0-B4948D098890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C035E6-7F55-4662-96DC-D3FB130E4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EFDECC-ECD8-4A90-89F8-F623A0118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090D-32AC-4BA0-961A-23E7913E5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90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BC2DAD-2756-4F16-AD42-15456CB2E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2F2F-5726-4117-80B0-B4948D098890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008EE0-C56C-4F27-AE3D-C4D3A621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34E3F6-E8B7-4B2D-A386-9E8C3E8F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090D-32AC-4BA0-961A-23E7913E5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50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8F906-3CC7-43A9-92D0-DF3099B84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6A434C-E9A0-47F3-9C8C-AB7A4F4C4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4988C4-B22D-4320-A1B1-D5376BBD9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F98733-C200-441B-B258-466101135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2F2F-5726-4117-80B0-B4948D098890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1E377F-38BB-4DC9-8199-3F024EAEE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A50C2B-8D5C-45AC-A2A9-6AD64D0AA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090D-32AC-4BA0-961A-23E7913E5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9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392A5-1D83-4BD8-A0B9-66F68D955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4AE0E7-ED84-48C0-8FD4-3111535398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5AB5C0-2384-4F20-AF2D-415F39F0B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EC15F8-7EB3-4C6A-91A3-0A63A8A7C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2F2F-5726-4117-80B0-B4948D098890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CFB937-63AD-49FB-8D1D-C87AC0105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85D6D4-E425-49C8-B20B-0675D935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090D-32AC-4BA0-961A-23E7913E5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70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F923F4-30F5-42EE-B6E2-498E47786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E75270-A4ED-444A-A08A-FC1F92D5D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EDEB7C-8E83-4E35-940D-C4F9E69E5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D2F2F-5726-4117-80B0-B4948D098890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04B1C3-A02B-4934-9B91-EFE30F24E6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571F3-ECFF-4AFE-86BF-CF9005FF4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7090D-32AC-4BA0-961A-23E7913E5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42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7ThkvfCKKQs&amp;list=PLuHgQVnccGMC5AYnBg8ffg5utOLwEj4fZ&amp;index=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s.naver.com/entry.nhn?docId=2071278&amp;ref=y" TargetMode="External"/><Relationship Id="rId2" Type="http://schemas.openxmlformats.org/officeDocument/2006/relationships/hyperlink" Target="https://terms.naver.com/entry.nhn?docId=2071387&amp;ref=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rms.naver.com/entry.nhn?docId=2072164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pkFp8QI4Cw&amp;list=PLuHgQVnccGMC5AYnBg8ffg5utOLwEj4fZ&amp;index=1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9FAF2-D539-4F8D-9A7E-61A34ADD67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AWS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A0C68C-F5F4-4FAB-9D66-C65AC0ABF4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121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8C295-1480-4BEC-9A44-5A0A99878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아마존 웹서비스와 클라우드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681687-25F7-4E83-B618-183DDA66B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클라우드 컴퓨팅 이란 인터넷으로 연결 되어있는 또다른 컴퓨터로 처리 작업을 전송하여 클라우드 컴퓨터에서 처리하고 나의 컴퓨터로 결과만 받는다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참고 강의</a:t>
            </a:r>
            <a:endParaRPr lang="en-US" altLang="ko-KR"/>
          </a:p>
          <a:p>
            <a:r>
              <a:rPr lang="en-US" altLang="ko-KR">
                <a:hlinkClick r:id="rId2"/>
              </a:rPr>
              <a:t>https://www.youtube.com/watch?v=7ThkvfCKKQs&amp;list=PLuHgQVnccGMC5AYnBg8ffg5utOLwEj4fZ&amp;index=1</a:t>
            </a:r>
            <a:r>
              <a:rPr lang="en-US" altLang="ko-KR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32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9CF5C-DC26-49BE-BEC1-57C3D668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ubuntu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4BE2A8-B0A4-4B91-AFEB-D5A9BD20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리눅스에 종류 중 하나 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52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9CF5C-DC26-49BE-BEC1-57C3D668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xShell  -ssh </a:t>
            </a:r>
            <a:r>
              <a:rPr lang="ko-KR" altLang="en-US"/>
              <a:t>클라이언트 중 하나 </a:t>
            </a:r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4BE2A8-B0A4-4B91-AFEB-D5A9BD20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xShell</a:t>
            </a:r>
            <a:r>
              <a:rPr lang="ko-KR" altLang="en-US"/>
              <a:t> 랑 같은 </a:t>
            </a:r>
            <a:r>
              <a:rPr lang="en-US" altLang="ko-KR"/>
              <a:t>ssh </a:t>
            </a:r>
            <a:r>
              <a:rPr lang="ko-KR" altLang="en-US"/>
              <a:t>클라이언트는 </a:t>
            </a:r>
            <a:r>
              <a:rPr lang="en-US" altLang="ko-KR"/>
              <a:t>putty </a:t>
            </a:r>
            <a:r>
              <a:rPr lang="ko-KR" altLang="en-US"/>
              <a:t>가있다</a:t>
            </a:r>
            <a:r>
              <a:rPr lang="en-US" altLang="ko-KR"/>
              <a:t>.</a:t>
            </a:r>
          </a:p>
          <a:p>
            <a:pPr lvl="1"/>
            <a:r>
              <a:rPr lang="ko-KR" altLang="en-US" sz="1600"/>
              <a:t>개인용 컴퓨터를 처리장치에 연결된 터미널처럼 사용할 수 있도록 해주는 기능으로 한 장치를 별종의 호스트 컴퓨터의 터미널로 보이게 하여 사용하는 것</a:t>
            </a:r>
            <a:r>
              <a:rPr lang="en-US" altLang="ko-KR" sz="1600"/>
              <a:t>. </a:t>
            </a:r>
            <a:r>
              <a:rPr lang="ko-KR" altLang="en-US" sz="1600"/>
              <a:t>많은 경우 </a:t>
            </a:r>
            <a:r>
              <a:rPr lang="en-US" altLang="ko-KR" sz="1600"/>
              <a:t>PC</a:t>
            </a:r>
            <a:r>
              <a:rPr lang="ko-KR" altLang="en-US" sz="1600"/>
              <a:t>상에서 프로그램을 달리게 하는 것에 의해 에뮬레이션을 행함</a:t>
            </a:r>
            <a:r>
              <a:rPr lang="en-US" altLang="ko-KR" sz="1600"/>
              <a:t>. </a:t>
            </a:r>
            <a:r>
              <a:rPr lang="ko-KR" altLang="en-US" sz="1600"/>
              <a:t>이 프로그램을 터미널 </a:t>
            </a:r>
            <a:r>
              <a:rPr lang="ko-KR" altLang="en-US" sz="1600">
                <a:hlinkClick r:id="rId2"/>
              </a:rPr>
              <a:t>에뮬레이터</a:t>
            </a:r>
            <a:r>
              <a:rPr lang="ko-KR" altLang="en-US" sz="1600"/>
              <a:t>라고 함</a:t>
            </a:r>
            <a:r>
              <a:rPr lang="en-US" altLang="ko-KR" sz="1600"/>
              <a:t>. IBM 3270 </a:t>
            </a:r>
            <a:r>
              <a:rPr lang="ko-KR" altLang="en-US" sz="1600"/>
              <a:t>에뮬레이터가 최근에는 </a:t>
            </a:r>
            <a:r>
              <a:rPr lang="en-US" altLang="ko-KR" sz="1600"/>
              <a:t>LAN </a:t>
            </a:r>
            <a:r>
              <a:rPr lang="ko-KR" altLang="en-US" sz="1600"/>
              <a:t>대응의 에뮬레이터도 등장하고 있고 그들 중에서는 </a:t>
            </a:r>
            <a:r>
              <a:rPr lang="en-US" altLang="ko-KR" sz="1600"/>
              <a:t>Windows</a:t>
            </a:r>
            <a:r>
              <a:rPr lang="ko-KR" altLang="en-US" sz="1600"/>
              <a:t>에 대응하는 것으로 호스트와의 </a:t>
            </a:r>
            <a:r>
              <a:rPr lang="ko-KR" altLang="en-US" sz="1600">
                <a:hlinkClick r:id="rId3"/>
              </a:rPr>
              <a:t>데이터</a:t>
            </a:r>
            <a:r>
              <a:rPr lang="ko-KR" altLang="en-US" sz="1600"/>
              <a:t> 연계를 용의하게 하는 제품도 늘고 있음</a:t>
            </a:r>
            <a:r>
              <a:rPr lang="en-US" altLang="ko-KR" sz="1600"/>
              <a:t>. </a:t>
            </a:r>
            <a:r>
              <a:rPr lang="ko-KR" altLang="en-US" sz="1600"/>
              <a:t>에뮬레이터 대상의 터미널에서 표시가능한 문자수가 표시되지 않거나 일부의 전송제어 순서가 사용할 수 없는 경우가 있는 등 전용 단말에 비교하면 얼마간의 제약도 있음</a:t>
            </a:r>
            <a:r>
              <a:rPr lang="en-US" altLang="ko-KR" sz="1600" b="1"/>
              <a:t>[</a:t>
            </a:r>
            <a:r>
              <a:rPr lang="ko-KR" altLang="en-US" sz="1600" b="1"/>
              <a:t>네이버 지식백과</a:t>
            </a:r>
            <a:r>
              <a:rPr lang="en-US" altLang="ko-KR" sz="1600" b="1"/>
              <a:t>]</a:t>
            </a:r>
            <a:r>
              <a:rPr lang="ko-KR" altLang="en-US" sz="1600"/>
              <a:t> </a:t>
            </a:r>
            <a:r>
              <a:rPr lang="ko-KR" altLang="en-US" sz="1600">
                <a:hlinkClick r:id="rId4"/>
              </a:rPr>
              <a:t>터미널 에뮬레이션</a:t>
            </a:r>
            <a:r>
              <a:rPr lang="ko-KR" altLang="en-US" sz="1600"/>
              <a:t> </a:t>
            </a:r>
            <a:r>
              <a:rPr lang="en-US" altLang="ko-KR" sz="1600"/>
              <a:t>[Terminal emulation] (ITS </a:t>
            </a:r>
            <a:r>
              <a:rPr lang="ko-KR" altLang="en-US" sz="1600"/>
              <a:t>용어사전</a:t>
            </a:r>
            <a:r>
              <a:rPr lang="en-US" altLang="ko-KR" sz="1600"/>
              <a:t>, 2010., </a:t>
            </a:r>
            <a:r>
              <a:rPr lang="ko-KR" altLang="en-US" sz="1600"/>
              <a:t>국토교통부</a:t>
            </a:r>
            <a:r>
              <a:rPr lang="en-US" altLang="ko-KR" sz="1600"/>
              <a:t>)</a:t>
            </a:r>
          </a:p>
          <a:p>
            <a:pPr lvl="1"/>
            <a:endParaRPr lang="en-US" altLang="ko-KR" sz="1600"/>
          </a:p>
          <a:p>
            <a:endParaRPr lang="en-US" altLang="ko-KR"/>
          </a:p>
          <a:p>
            <a:r>
              <a:rPr lang="en-US" altLang="ko-KR"/>
              <a:t>Sudo </a:t>
            </a:r>
            <a:r>
              <a:rPr lang="ko-KR" altLang="en-US"/>
              <a:t>명령어를 사용하여 </a:t>
            </a:r>
            <a:r>
              <a:rPr lang="en-US" altLang="ko-KR"/>
              <a:t>install </a:t>
            </a:r>
            <a:r>
              <a:rPr lang="ko-KR" altLang="en-US"/>
              <a:t>한다</a:t>
            </a:r>
            <a:r>
              <a:rPr lang="en-US" altLang="ko-KR"/>
              <a:t>. Apache, nano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423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7194F-F7EA-4B32-89FF-86AF06372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Windows</a:t>
            </a:r>
            <a:r>
              <a:rPr lang="ko-KR" altLang="en-US"/>
              <a:t>에서 리눅스 인스턴스로 접속 </a:t>
            </a:r>
            <a:br>
              <a:rPr lang="en-US" altLang="ko-KR"/>
            </a:br>
            <a:r>
              <a:rPr lang="ko-KR" altLang="en-US"/>
              <a:t>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FDF67-04EB-43DB-8237-28BF149F8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참고 강의</a:t>
            </a:r>
            <a:endParaRPr lang="en-US" altLang="ko-KR"/>
          </a:p>
          <a:p>
            <a:endParaRPr lang="en-US" altLang="ko-KR"/>
          </a:p>
          <a:p>
            <a:r>
              <a:rPr lang="en-US" altLang="ko-KR">
                <a:hlinkClick r:id="rId2"/>
              </a:rPr>
              <a:t>https://www.youtube.com/watch?v=fpkFp8QI4Cw&amp;list=PLuHgQVnccGMC5AYnBg8ffg5utOLwEj4fZ&amp;index=12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05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9CF5C-DC26-49BE-BEC1-57C3D668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EC2 </a:t>
            </a:r>
            <a:r>
              <a:rPr lang="ko-KR" altLang="en-US"/>
              <a:t>인스턴스 </a:t>
            </a:r>
            <a:r>
              <a:rPr lang="en-US" altLang="ko-KR"/>
              <a:t>putty </a:t>
            </a:r>
            <a:r>
              <a:rPr lang="ko-KR" altLang="en-US"/>
              <a:t>로 접속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4BE2A8-B0A4-4B91-AFEB-D5A9BD20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/>
              <a:t>aws </a:t>
            </a:r>
            <a:r>
              <a:rPr lang="ko-KR" altLang="en-US"/>
              <a:t>에서 </a:t>
            </a:r>
            <a:r>
              <a:rPr lang="en-US" altLang="ko-KR"/>
              <a:t>EC2 keypair</a:t>
            </a:r>
            <a:r>
              <a:rPr lang="ko-KR" altLang="en-US"/>
              <a:t>를 받으면 확장자가 </a:t>
            </a:r>
            <a:r>
              <a:rPr lang="en-US" altLang="ko-KR"/>
              <a:t>.pem </a:t>
            </a:r>
            <a:r>
              <a:rPr lang="ko-KR" altLang="en-US"/>
              <a:t>으로 생성된다</a:t>
            </a:r>
            <a:r>
              <a:rPr lang="en-US" altLang="ko-KR"/>
              <a:t>. </a:t>
            </a:r>
            <a:r>
              <a:rPr lang="ko-KR" altLang="en-US"/>
              <a:t>이것을 </a:t>
            </a:r>
            <a:r>
              <a:rPr lang="en-US" altLang="ko-KR"/>
              <a:t>putty gen </a:t>
            </a:r>
            <a:r>
              <a:rPr lang="ko-KR" altLang="en-US"/>
              <a:t>으로 </a:t>
            </a:r>
            <a:r>
              <a:rPr lang="en-US" altLang="ko-KR"/>
              <a:t>import </a:t>
            </a:r>
            <a:r>
              <a:rPr lang="ko-KR" altLang="en-US"/>
              <a:t>하고 </a:t>
            </a:r>
            <a:r>
              <a:rPr lang="en-US" altLang="ko-KR"/>
              <a:t>private key </a:t>
            </a:r>
            <a:r>
              <a:rPr lang="ko-KR" altLang="en-US"/>
              <a:t>로 변경하면서 확장자를 </a:t>
            </a:r>
            <a:r>
              <a:rPr lang="en-US" altLang="ko-KR"/>
              <a:t>.ppk (putty private key) </a:t>
            </a:r>
            <a:r>
              <a:rPr lang="ko-KR" altLang="en-US"/>
              <a:t>로 변경한다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2. putty </a:t>
            </a:r>
            <a:r>
              <a:rPr lang="ko-KR" altLang="en-US"/>
              <a:t>를 실행시키고 사용자 이름을 형식에 맞게 변경한다 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   ex)</a:t>
            </a:r>
            <a:r>
              <a:rPr lang="en-US" altLang="ko-KR" err="1"/>
              <a:t>ubuntu@public</a:t>
            </a:r>
            <a:r>
              <a:rPr lang="en-US" altLang="ko-KR"/>
              <a:t> dus name </a:t>
            </a:r>
            <a:r>
              <a:rPr lang="ko-KR" altLang="en-US"/>
              <a:t>형식으로 맞춤 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3.putty-SSH-Auth-Private key file for authentication </a:t>
            </a:r>
            <a:r>
              <a:rPr lang="ko-KR" altLang="en-US"/>
              <a:t>에 </a:t>
            </a:r>
            <a:r>
              <a:rPr lang="en-US" altLang="ko-KR"/>
              <a:t>.ppk </a:t>
            </a:r>
          </a:p>
          <a:p>
            <a:pPr marL="0" indent="0">
              <a:buNone/>
            </a:pPr>
            <a:r>
              <a:rPr lang="ko-KR" altLang="en-US"/>
              <a:t>형식으로</a:t>
            </a:r>
            <a:r>
              <a:rPr lang="en-US" altLang="ko-KR"/>
              <a:t> </a:t>
            </a:r>
            <a:r>
              <a:rPr lang="ko-KR" altLang="en-US"/>
              <a:t>변경된 </a:t>
            </a:r>
            <a:r>
              <a:rPr lang="en-US" altLang="ko-KR"/>
              <a:t>key file</a:t>
            </a:r>
            <a:r>
              <a:rPr lang="ko-KR" altLang="en-US"/>
              <a:t>를 넣고 </a:t>
            </a:r>
            <a:r>
              <a:rPr lang="en-US" altLang="ko-KR"/>
              <a:t>Open </a:t>
            </a:r>
            <a:r>
              <a:rPr lang="ko-KR" altLang="en-US"/>
              <a:t>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294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D8649-B7D8-42CC-9DC3-E40EBB4E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EC2 putty </a:t>
            </a:r>
            <a:r>
              <a:rPr lang="ko-KR" altLang="en-US"/>
              <a:t>연동 주의사항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1D430-59B2-4906-819E-E2A4C2A0E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주의</a:t>
            </a:r>
            <a:r>
              <a:rPr lang="en-US" altLang="ko-KR"/>
              <a:t>) </a:t>
            </a:r>
          </a:p>
          <a:p>
            <a:r>
              <a:rPr lang="ko-KR" altLang="en-US"/>
              <a:t>서버에 접속한 다음에 그 </a:t>
            </a:r>
            <a:r>
              <a:rPr lang="en-US" altLang="ko-KR"/>
              <a:t>ubuntu </a:t>
            </a:r>
            <a:r>
              <a:rPr lang="ko-KR" altLang="en-US"/>
              <a:t>서버안에 </a:t>
            </a:r>
            <a:r>
              <a:rPr lang="en-US" altLang="ko-KR"/>
              <a:t>apache </a:t>
            </a:r>
            <a:r>
              <a:rPr lang="ko-KR" altLang="en-US"/>
              <a:t>를 설치해 줘야한다</a:t>
            </a:r>
            <a:r>
              <a:rPr lang="en-US" altLang="ko-KR"/>
              <a:t>.  </a:t>
            </a:r>
          </a:p>
          <a:p>
            <a:r>
              <a:rPr lang="en-US" altLang="ko-KR">
                <a:solidFill>
                  <a:srgbClr val="FF0000"/>
                </a:solidFill>
              </a:rPr>
              <a:t>Ex)sudo apt-get install apache2 </a:t>
            </a:r>
          </a:p>
          <a:p>
            <a:endParaRPr lang="en-US" altLang="ko-KR"/>
          </a:p>
          <a:p>
            <a:r>
              <a:rPr lang="ko-KR" altLang="en-US"/>
              <a:t>만약 설치가 되지않는다면 </a:t>
            </a:r>
            <a:endParaRPr lang="en-US" altLang="ko-KR"/>
          </a:p>
          <a:p>
            <a:r>
              <a:rPr lang="en-US" altLang="ko-KR">
                <a:solidFill>
                  <a:srgbClr val="FF0000"/>
                </a:solidFill>
              </a:rPr>
              <a:t>Ex)sudo apt-get update; </a:t>
            </a:r>
            <a:r>
              <a:rPr lang="ko-KR" altLang="en-US"/>
              <a:t>를 사용해 스토어를 업데이트 시켜준다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526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10A12-8F83-4F7D-84E1-85BA1FDBD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Putty </a:t>
            </a:r>
            <a:r>
              <a:rPr lang="ko-KR" altLang="en-US"/>
              <a:t>로 </a:t>
            </a:r>
            <a:r>
              <a:rPr lang="en-US" altLang="ko-KR"/>
              <a:t>html </a:t>
            </a:r>
            <a:r>
              <a:rPr lang="ko-KR" altLang="en-US"/>
              <a:t>코드 작성하기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8FCF46-0410-4CA4-840C-5F52D1B1A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Putty </a:t>
            </a:r>
            <a:r>
              <a:rPr lang="ko-KR" altLang="en-US"/>
              <a:t>로 </a:t>
            </a:r>
            <a:r>
              <a:rPr lang="en-US" altLang="ko-KR"/>
              <a:t>ubuntu </a:t>
            </a:r>
            <a:r>
              <a:rPr lang="ko-KR" altLang="en-US"/>
              <a:t>서버에 </a:t>
            </a:r>
            <a:r>
              <a:rPr lang="en-US" altLang="ko-KR"/>
              <a:t>apache2 </a:t>
            </a:r>
            <a:r>
              <a:rPr lang="ko-KR" altLang="en-US"/>
              <a:t>를 설치가 완료되면 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Aws ec2 management console </a:t>
            </a:r>
            <a:r>
              <a:rPr lang="ko-KR" altLang="en-US"/>
              <a:t>에 퍼블릭 </a:t>
            </a:r>
            <a:r>
              <a:rPr lang="en-US" altLang="ko-KR"/>
              <a:t>DNS(IPv4)</a:t>
            </a:r>
            <a:r>
              <a:rPr lang="ko-KR" altLang="en-US"/>
              <a:t>로 인터넷 접속을 해본다 </a:t>
            </a:r>
            <a:r>
              <a:rPr lang="en-US" altLang="ko-KR"/>
              <a:t>. </a:t>
            </a:r>
            <a:r>
              <a:rPr lang="ko-KR" altLang="en-US"/>
              <a:t>화면이 구현되면 서버연결이 완료된 것이다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Ec2 ubuntu</a:t>
            </a:r>
            <a:r>
              <a:rPr lang="ko-KR" altLang="en-US"/>
              <a:t>에 </a:t>
            </a:r>
            <a:r>
              <a:rPr lang="en-US" altLang="ko-KR"/>
              <a:t>html </a:t>
            </a:r>
            <a:r>
              <a:rPr lang="ko-KR" altLang="en-US"/>
              <a:t>경로는 </a:t>
            </a:r>
            <a:r>
              <a:rPr lang="en-US" altLang="ko-KR">
                <a:solidFill>
                  <a:srgbClr val="FF0000"/>
                </a:solidFill>
              </a:rPr>
              <a:t>/var/www/html </a:t>
            </a:r>
            <a:r>
              <a:rPr lang="ko-KR" altLang="en-US"/>
              <a:t>안에 </a:t>
            </a:r>
            <a:r>
              <a:rPr lang="en-US" altLang="ko-KR">
                <a:solidFill>
                  <a:srgbClr val="FF0000"/>
                </a:solidFill>
              </a:rPr>
              <a:t>index.html</a:t>
            </a:r>
            <a:r>
              <a:rPr lang="en-US" altLang="ko-KR"/>
              <a:t> </a:t>
            </a:r>
            <a:r>
              <a:rPr lang="ko-KR" altLang="en-US"/>
              <a:t>이다 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만약 오류 메시지가 뜬다면 오류를 찾아야한다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4912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292</Words>
  <Application>Microsoft Office PowerPoint</Application>
  <PresentationFormat>와이드스크린</PresentationFormat>
  <Paragraphs>45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AWS</vt:lpstr>
      <vt:lpstr>아마존 웹서비스와 클라우드</vt:lpstr>
      <vt:lpstr>ubuntu</vt:lpstr>
      <vt:lpstr>xShell  -ssh 클라이언트 중 하나  </vt:lpstr>
      <vt:lpstr>Windows에서 리눅스 인스턴스로 접속  방법</vt:lpstr>
      <vt:lpstr>EC2 인스턴스 putty 로 접속 </vt:lpstr>
      <vt:lpstr>EC2 putty 연동 주의사항</vt:lpstr>
      <vt:lpstr>Putty 로 html 코드 작성하기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</dc:title>
  <dc:creator>hyesung lee</dc:creator>
  <cp:lastModifiedBy>hyesung lee</cp:lastModifiedBy>
  <cp:revision>34</cp:revision>
  <dcterms:created xsi:type="dcterms:W3CDTF">2019-06-17T08:21:18Z</dcterms:created>
  <dcterms:modified xsi:type="dcterms:W3CDTF">2019-07-14T10:28:18Z</dcterms:modified>
</cp:coreProperties>
</file>