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CBE1-7FF2-4F48-A518-2F3273B21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DB1842-A66C-447D-A2D7-760D061B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C560-526B-440D-BE27-7111CFC2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A9BDC-C98B-4C2B-AF64-4D318311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37CB8-5D2C-4D1A-9FEA-A58AB58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EB73E-190C-43CF-80A6-9C5CF065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9165F2-2E3E-494C-8575-67FE9C710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5ACF3-46A5-465C-B195-C75E4764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DFB30-F248-4746-B1F0-5A0D0BCB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F0D19-765A-42C9-BA66-E0AB52CC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7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98948-23FE-4AA1-87FF-A71CA5ED0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D094-702D-4C66-B139-7F742945A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A83B0-D60E-4A95-925A-7A0D0D5B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5E047-A2A4-41D7-9CE1-DF58D1C3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44449-B0AB-4A39-903F-9DA1BA7D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1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91FBC-E04A-4F3C-88A2-F90A17EC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27F8-E92A-454B-A217-76E047D5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A15B1-88C2-4A01-9890-6C3A1B8F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210B2-8C6A-4D32-A0F4-B12F5DFE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D151E-38E1-43D4-B15D-6FEB81F0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1B75-1A79-4F34-A516-63F87AF3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DF182-FBE7-4E76-920F-2EBC5DEA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BC339-90DA-41E6-B244-B7FD5D32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D9AA4-33BB-422D-B6B8-E2B0D608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75036-31C1-4F82-B4B4-E7AA6297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6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CEE6E-63AC-4377-BBD5-F155734E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6A5D1-1087-476F-857B-A67511F4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2475A8-201F-4A60-BDE0-814F49FAF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798D6-5F66-45FC-BAD6-6F2E7B5C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92C6D-FF11-4732-9BC7-EB017DAD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BD7FF-8A00-48BD-932B-B1FD0669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75DBC-80EF-42E7-90ED-67DDBAC0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11B15-D5ED-4B8F-8058-E48AF610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120B52-7791-440E-877A-B465DCD0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8BA0A0-442D-4128-9A3F-FE43869C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A9B6F-6957-4D67-88F8-F56F136FA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A9602C-5466-4ECD-B460-98187B5A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3968A7-38F8-4B3E-9795-F90782F2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7EEB2A-BE39-4D15-8D39-4031330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6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8B35E-EBE9-44FE-9CA3-F630B140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AC77B5-E0B7-426D-AAB2-DDFEC67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B08F9F-B0CB-45DA-ABB7-38312C4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67022-4B09-4A09-B046-111FBAF3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7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0FA610-18C7-4140-A56D-035B8271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EBFF5-6438-45D6-B43A-2F7BDD20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7ECA6-C142-4A3F-8D1D-772EC61E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0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9C78-B664-48F4-B321-3D2BC7F7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1375C-E760-41EE-8407-6E42FBF8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1F7D3B-76F5-4463-860B-25ED56AE3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6D333-950C-408A-B2D6-2B95E230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0EB4D-0A2E-4355-8B8B-2579E87F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7F63A-444B-4CAD-A162-E5814CEF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7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E144A-6EC1-4750-9A55-CFDA4E74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FFA408-6BB8-4F1A-BCCA-CC34BBCA3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EEDC1-46E8-44E8-8FBC-C5877BCB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AFA71-06EE-4DEE-9795-503DC4CB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32513-79FD-44AA-B22F-4EDB3F5B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75313-1245-4478-94EC-AF60DA17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1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735A62-E16A-4DEA-9190-C5F246E3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27AD1-9482-4B20-BC5A-E13059C7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9CCD3-4959-43AE-84D9-FE85D639D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3953-EDDD-4C34-80FA-E1A4A815706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5F2D4-D53A-4600-8097-7A69F369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6C1A0-4635-4380-8591-66D386AB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D8BD-96E8-4DEB-9796-C5307FE27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4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8123E-B217-4647-9B68-B0988EA1D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CCB1F6-EC93-4199-A708-51F28E266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9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B2A88-7E4B-4A92-906C-5391C367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944BE-44FF-42F4-B6D6-160E4B91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9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C4A60-1472-4265-AA69-173DD4D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A2CF-4FD4-4471-A5BE-47952604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3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1041E-908D-4C2B-BB39-C2587CAD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D315D-25DD-480A-9FFB-C82510EA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50BB7-B069-4407-923C-C5209105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80BD7-BB32-462B-AC1A-30ACD1C4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C519E-C97C-4E6E-9A6E-22175C69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BC1D8-8D5E-402F-8988-A18BD6EC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4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HTML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hyesung lee</dc:creator>
  <cp:lastModifiedBy>hyesung lee</cp:lastModifiedBy>
  <cp:revision>3</cp:revision>
  <dcterms:created xsi:type="dcterms:W3CDTF">2019-06-27T03:57:37Z</dcterms:created>
  <dcterms:modified xsi:type="dcterms:W3CDTF">2019-06-28T11:38:06Z</dcterms:modified>
</cp:coreProperties>
</file>