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F01E-2BE3-441A-9C61-AA56A6EBE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D246D-7E17-4957-85F4-8D0538C1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BBF54-7CFC-455D-9B9A-D934C2E2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83AC-BDCB-4251-AD6A-33F300AF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1786B-830B-4E31-93CF-6F62170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7085-80C0-4F7C-8B4D-F44CF639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771368-0FA2-46F9-921A-00411576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091-35D5-4731-9708-B590CB01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8A0EB-C5B8-4FF6-A302-EB28BAF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C12D2-4822-48AF-83B2-4E8ABEF9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E3C8A6-1413-4D79-9256-3513C2F3E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91E5E-EFB0-4A70-9DE8-C56E4701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B0F3E-A8B7-4F91-87C9-66DD6AC7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D7491-7F54-4E93-96D9-3187269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46A11-DD3D-4FBE-8106-7930A2F9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9A51-D38E-4E88-9E19-E54EDA92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14BD5-527D-4B7F-B23A-9EA97434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5A85A-4694-4F6A-9D81-6D61E6D5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66102-07C1-4E51-97C1-DE6ECE48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2EA19-2431-46C3-9A90-2916C4C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17F7-0490-4C32-AD99-B90E38E1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4119E-A3E0-42B6-9D86-A1E634C1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7B897-12F0-4EF8-A2B9-927BA603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2E9C-62A0-444E-901F-B83E993F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BCC06-EAE8-4DB0-9403-620C975B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F92F-D178-4069-A32A-5147CB6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2C02-5E35-4F5E-99A2-04AD57A95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4DD6B-EB5D-468F-B279-CBE33303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D5D2-9040-40E6-88D2-969C28C2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4DB35-79A4-46A2-A5A7-F30C634E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F884B-245C-4400-BC1F-7DEF07C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2CE54-C7C3-4EE9-B14D-1CECD4FA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CF10D-BD77-43E6-841D-4D08EDF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0D745-A502-43FD-85B5-93956E2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7A58CC-485C-4F29-879B-3CD047A5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0AF4FE-2282-4B20-A3A9-DF265CA90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2E103-07EB-48E0-8A80-E769D00B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E1A96-9D12-4EB0-BBC4-045E81A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0EE6E3-326F-447B-B8F9-51C21093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83611-36DF-43EC-BC0D-244ECD29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E0E65-5EC7-4B41-AF57-93FE7F0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C035E6-7F55-4662-96DC-D3FB130E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FDECC-ECD8-4A90-89F8-F623A011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BC2DAD-2756-4F16-AD42-15456CB2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08EE0-C56C-4F27-AE3D-C4D3A621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4E3F6-E8B7-4B2D-A386-9E8C3E8F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0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F906-3CC7-43A9-92D0-DF3099B8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A434C-E9A0-47F3-9C8C-AB7A4F4C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988C4-B22D-4320-A1B1-D5376BBD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98733-C200-441B-B258-46610113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E377F-38BB-4DC9-8199-3F024EAE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50C2B-8D5C-45AC-A2A9-6AD64D0A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392A5-1D83-4BD8-A0B9-66F68D95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4AE0E7-ED84-48C0-8FD4-311153539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AB5C0-2384-4F20-AF2D-415F39F0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15F8-7EB3-4C6A-91A3-0A63A8A7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FB937-63AD-49FB-8D1D-C87AC010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5D6D4-E425-49C8-B20B-0675D935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0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F923F4-30F5-42EE-B6E2-498E4778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5270-A4ED-444A-A08A-FC1F92D5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DEB7C-8E83-4E35-940D-C4F9E69E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2F2F-5726-4117-80B0-B4948D09889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4B1C3-A02B-4934-9B91-EFE30F24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571F3-ECFF-4AFE-86BF-CF9005FF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9FAF2-D539-4F8D-9A7E-61A34ADD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0C68C-F5F4-4FAB-9D66-C65AC0ABF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2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8C295-1480-4BEC-9A44-5A0A9987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아마존 웹서비스와 클라우드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81687-25F7-4E83-B618-183DDA66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클라우드 컴퓨팅 이란 인터넷으로 </a:t>
            </a:r>
            <a:r>
              <a:rPr lang="ko-KR" altLang="en-US" dirty="0" err="1"/>
              <a:t>연결되어있는</a:t>
            </a:r>
            <a:r>
              <a:rPr lang="ko-KR" altLang="en-US" dirty="0"/>
              <a:t> 또다른 컴퓨터로 처리 작업을 전송하여 클라우드 컴퓨터에서 처리하고 나의 컴퓨터로 결과만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3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리눅스에 </a:t>
            </a:r>
            <a:r>
              <a:rPr lang="ko-KR" altLang="en-US" dirty="0" err="1"/>
              <a:t>종류중</a:t>
            </a:r>
            <a:r>
              <a:rPr lang="ko-KR" altLang="en-US" dirty="0"/>
              <a:t> 하나 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5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xShell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랑 같은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명령어를 사용하여 </a:t>
            </a:r>
            <a:r>
              <a:rPr lang="en-US" altLang="ko-KR" dirty="0"/>
              <a:t>install </a:t>
            </a:r>
            <a:r>
              <a:rPr lang="ko-KR" altLang="en-US" dirty="0"/>
              <a:t>한다</a:t>
            </a:r>
            <a:r>
              <a:rPr lang="en-US" altLang="ko-KR"/>
              <a:t>. </a:t>
            </a:r>
            <a:r>
              <a:rPr lang="en-US" altLang="ko-KR" dirty="0"/>
              <a:t>Apache, </a:t>
            </a:r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42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4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AWS</vt:lpstr>
      <vt:lpstr>아마존 웹서비스와 클라우드</vt:lpstr>
      <vt:lpstr>ubuntu</vt:lpstr>
      <vt:lpstr>xShell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hyesung lee</dc:creator>
  <cp:lastModifiedBy>hyesung lee</cp:lastModifiedBy>
  <cp:revision>9</cp:revision>
  <dcterms:created xsi:type="dcterms:W3CDTF">2019-06-17T08:21:18Z</dcterms:created>
  <dcterms:modified xsi:type="dcterms:W3CDTF">2019-06-17T10:00:37Z</dcterms:modified>
</cp:coreProperties>
</file>