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A12A5-E796-4B6C-838C-3E5E0B142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4C8105-AD84-4528-8B1B-F35A9DDDE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B1406-DE78-4CD8-949F-02295240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ABA1A-049A-45FF-ABA8-1437CD00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5F085-BC33-4A87-ACCD-4B87D096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9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DAAEE-EEA5-4876-A120-2A88E937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979E86-0779-4649-A406-BACF4650A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44E61-D3D0-42D9-8AA2-FF00D08A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049AF-B5DB-4F5C-9F2C-68E73575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9C341-0D2F-4E7F-8DFE-24B6775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4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95F4FF-6A91-4A07-BC34-C1D31C3BE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92CF81-E73C-431C-ADFA-AC404C4F1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D12C4-A72E-4F9E-BB93-D96C882E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EF942-CF0E-4138-9378-63B97425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11887-0DC9-4B04-9599-96126DF0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99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08567-7ADC-4086-AC66-C036B7EC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5368F-F75A-473F-BCD0-C1743986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83540-2459-4854-8739-682B67B7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C90BD-C772-4BC6-BA30-349BC766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BC42A-5EE1-45A1-A3A8-645EA2CA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9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2C539-D062-4D50-A472-4A6B739A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D2E3D-857A-40B8-994E-94B3CAAB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35704-313A-4506-B4FD-7D525D9F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BA58F-5FB5-4737-93B6-C403C323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67363-3C4B-49D1-A0ED-08F9CB33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6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316A9-5615-4EA9-B5C5-D9096EE2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0287F-EDCA-4D27-9CDD-2D121743D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5F1818-74CF-460B-ADEA-B2CB8196E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08A97F-B440-4CE2-A7A3-2780CA50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DF1C2-A06A-4EF5-88EB-694BEB88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B5256-CD61-47F5-A473-A7FD225B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2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E039A-E876-4C19-AB17-0B7D62CF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435EB9-EEE9-4EB2-BEB7-2C6529391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749A67-AAD5-4510-8AF4-BCE755D3D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FB3A66-DFAD-4611-A57E-CEB8CF39A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58A4F0-9523-4411-861B-D4744E43A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D52D3C-D1C6-4C71-8C5F-CBC15A3C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DCB3E8-8A68-4CFA-AF7C-B222C70F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CD1E9D-4A32-4AD3-AF27-9F687259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0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94A9A-3E3A-420D-BDE7-5A1CC6F5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DFD024-3C3D-4150-A9B0-18E0606F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1F339D-BE29-44CF-9F6F-8800BD6F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A88E4A-DF0E-44E4-9101-9C6CD65A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64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45B119-AEBE-4350-A7D2-B023F46B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5314C9-225C-47EB-BCE1-ED1377D5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C91306-7BBD-41C8-9CFB-B917E79C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8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23C8B-8920-4FE4-B51A-D468E9D5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19A77-4EC8-4CCB-BB76-F10E2C110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C17DC-8170-4F6D-9BED-EB51D79C6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75EA3-0AAB-4732-B406-ED166CC6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D9131-8B3F-4D99-A38D-33D836FD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90EFDC-BA85-4320-B96A-DA99CC71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76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92E4C-4A77-4E6B-B2EB-C45A2A11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B0E704-DEF1-4432-9F15-5B1BF0C72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5EB207-47BA-4D21-A4E6-5480D552D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DB3260-6B14-40F4-B91F-A9975728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BC954-6EB4-46D4-8976-0357EAD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CE598-37C4-47CD-AAD4-3AE932B0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8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5E052F-3227-445C-AD40-11DD5E5F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FBD32-CCD7-442A-BC8F-4DF1FB8EC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40420-15A8-45F2-91A4-8C2D9345A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007A6-04CD-4BEB-8AB2-587822C9146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23904-3341-40F3-83D4-DC6D965B4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DE0FF-A406-4B9D-B7C4-53BEC9C08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01CE-0B42-4193-B51D-C31561287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01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AE9B8-17DB-4628-A5CD-238540AA7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E592E3-6059-4D84-ADC3-337156702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98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45D65-779A-43DF-98F1-3F442137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설치 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67FAAC-9E99-476C-B1BE-16ADA4A21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04"/>
          <a:stretch/>
        </p:blipFill>
        <p:spPr>
          <a:xfrm>
            <a:off x="636340" y="1960270"/>
            <a:ext cx="5242421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2646F4-838D-4506-AAB2-63C51F91E9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5" r="23364" b="6834"/>
          <a:stretch/>
        </p:blipFill>
        <p:spPr>
          <a:xfrm>
            <a:off x="6954446" y="1690688"/>
            <a:ext cx="4601214" cy="39243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1E9662FD-1A9B-418B-8F2F-352C4670CEF5}"/>
              </a:ext>
            </a:extLst>
          </p:cNvPr>
          <p:cNvSpPr/>
          <p:nvPr/>
        </p:nvSpPr>
        <p:spPr>
          <a:xfrm>
            <a:off x="5081359" y="2764644"/>
            <a:ext cx="587699" cy="6643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46D50-1812-48A4-BC3A-B14A4D1DDC23}"/>
              </a:ext>
            </a:extLst>
          </p:cNvPr>
          <p:cNvSpPr txBox="1"/>
          <p:nvPr/>
        </p:nvSpPr>
        <p:spPr>
          <a:xfrm>
            <a:off x="5749457" y="2773656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</a:t>
            </a:r>
            <a:endParaRPr lang="en-US" altLang="ko-KR" dirty="0"/>
          </a:p>
          <a:p>
            <a:r>
              <a:rPr lang="ko-KR" altLang="en-US" dirty="0"/>
              <a:t>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2D6BF-B4E0-432C-938C-955327FB9426}"/>
              </a:ext>
            </a:extLst>
          </p:cNvPr>
          <p:cNvSpPr txBox="1"/>
          <p:nvPr/>
        </p:nvSpPr>
        <p:spPr>
          <a:xfrm>
            <a:off x="8783511" y="2395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61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E9D8D-CCFA-40AB-8C1B-47E799DD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디렉토리 연결 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354FD81-E49D-4ADB-A80A-3101CA0B6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30" y="1871345"/>
            <a:ext cx="69039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7B094-931E-4E9D-A0FA-F20024A6FFEA}"/>
              </a:ext>
            </a:extLst>
          </p:cNvPr>
          <p:cNvSpPr txBox="1"/>
          <p:nvPr/>
        </p:nvSpPr>
        <p:spPr>
          <a:xfrm>
            <a:off x="8634714" y="2268638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Bash, </a:t>
            </a:r>
            <a:r>
              <a:rPr lang="ko-KR" altLang="en-US" dirty="0"/>
              <a:t>우분투를 사용해 연결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81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31C7B-3B48-48E0-ABD6-39FC8863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3BC8-978D-42F4-A5E4-622F118B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6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Github</vt:lpstr>
      <vt:lpstr>GitHub 설치 방법</vt:lpstr>
      <vt:lpstr>GitHub 디렉토리 연결 방법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hyesung lee</dc:creator>
  <cp:lastModifiedBy>hyesung lee</cp:lastModifiedBy>
  <cp:revision>7</cp:revision>
  <dcterms:created xsi:type="dcterms:W3CDTF">2019-06-17T12:13:02Z</dcterms:created>
  <dcterms:modified xsi:type="dcterms:W3CDTF">2019-06-17T12:27:50Z</dcterms:modified>
</cp:coreProperties>
</file>