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68" r:id="rId18"/>
    <p:sldId id="276" r:id="rId19"/>
    <p:sldId id="277" r:id="rId20"/>
    <p:sldId id="278" r:id="rId21"/>
    <p:sldId id="279" r:id="rId22"/>
    <p:sldId id="281" r:id="rId23"/>
    <p:sldId id="269" r:id="rId24"/>
    <p:sldId id="270" r:id="rId25"/>
    <p:sldId id="27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rypto-142375.html" TargetMode="External"/><Relationship Id="rId2" Type="http://schemas.openxmlformats.org/officeDocument/2006/relationships/hyperlink" Target="http://scanftree.com/programs/java/implementation-of-rsa-algorithmencryption-and-decryption-in-java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7162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Identity Based Encryption using </a:t>
            </a:r>
            <a:br>
              <a:rPr lang="en-US" sz="3600" dirty="0" smtClean="0"/>
            </a:br>
            <a:r>
              <a:rPr lang="en-US" sz="3600" dirty="0" smtClean="0"/>
              <a:t>KU-CSP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276600"/>
            <a:ext cx="5712179" cy="152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/>
              </a:rPr>
              <a:t>SRM University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Department of Computer Science and Engineering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Kattankullathur, Chennai , Tamil Nadu 603203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6196405" cy="4656269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 </a:t>
            </a:r>
            <a:r>
              <a:rPr lang="en-US" sz="2200" dirty="0" err="1"/>
              <a:t>publicKeyFile.createNewFile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// Saving the Public key in a file</a:t>
            </a:r>
          </a:p>
          <a:p>
            <a:r>
              <a:rPr lang="en-US" sz="2200" dirty="0"/>
              <a:t>     // C:/keys/prubilc.key</a:t>
            </a:r>
            <a:endParaRPr lang="en-US" sz="2200" dirty="0" smtClean="0"/>
          </a:p>
          <a:p>
            <a:r>
              <a:rPr lang="en-US" sz="2200" dirty="0" err="1" smtClean="0"/>
              <a:t>ObjectOutputStream</a:t>
            </a:r>
            <a:r>
              <a:rPr lang="en-US" sz="2200" dirty="0" smtClean="0"/>
              <a:t> </a:t>
            </a:r>
            <a:r>
              <a:rPr lang="en-US" sz="2200" dirty="0" err="1"/>
              <a:t>publicKeyOS</a:t>
            </a:r>
            <a:r>
              <a:rPr lang="en-US" sz="2200" dirty="0"/>
              <a:t> = new </a:t>
            </a:r>
            <a:r>
              <a:rPr lang="en-US" sz="2200" dirty="0" err="1"/>
              <a:t>ObjectOutputStream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  new </a:t>
            </a:r>
            <a:r>
              <a:rPr lang="en-US" sz="2200" dirty="0" err="1"/>
              <a:t>FileOutputStream</a:t>
            </a:r>
            <a:r>
              <a:rPr lang="en-US" sz="2200" dirty="0"/>
              <a:t>(</a:t>
            </a:r>
            <a:r>
              <a:rPr lang="en-US" sz="2200" dirty="0" err="1"/>
              <a:t>publicKeyFile</a:t>
            </a:r>
            <a:r>
              <a:rPr lang="en-US" sz="2200" dirty="0"/>
              <a:t>));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publicKeyOS.writeObject</a:t>
            </a:r>
            <a:r>
              <a:rPr lang="en-US" sz="2200" dirty="0"/>
              <a:t>(</a:t>
            </a:r>
            <a:r>
              <a:rPr lang="en-US" sz="2200" dirty="0" err="1"/>
              <a:t>key.getPublic</a:t>
            </a:r>
            <a:r>
              <a:rPr lang="en-US" sz="2200" dirty="0"/>
              <a:t>());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publicKeyOS.close</a:t>
            </a:r>
            <a:r>
              <a:rPr lang="en-US" sz="2200" dirty="0"/>
              <a:t>();</a:t>
            </a:r>
          </a:p>
          <a:p>
            <a:endParaRPr lang="en-US" sz="2200" dirty="0"/>
          </a:p>
          <a:p>
            <a:r>
              <a:rPr lang="en-US" sz="2200" dirty="0"/>
              <a:t>      // Saving the Private key in a file</a:t>
            </a:r>
            <a:br>
              <a:rPr lang="en-US" sz="2200" dirty="0"/>
            </a:br>
            <a:r>
              <a:rPr lang="en-US" sz="2200" dirty="0"/>
              <a:t>     //C:/keys/private.key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ObjectOutputStream</a:t>
            </a:r>
            <a:r>
              <a:rPr lang="en-US" sz="2200" dirty="0"/>
              <a:t> </a:t>
            </a:r>
            <a:r>
              <a:rPr lang="en-US" sz="2200" dirty="0" err="1"/>
              <a:t>privateKeyOS</a:t>
            </a:r>
            <a:r>
              <a:rPr lang="en-US" sz="2200" dirty="0"/>
              <a:t> = new </a:t>
            </a:r>
            <a:r>
              <a:rPr lang="en-US" sz="2200" dirty="0" err="1"/>
              <a:t>ObjectOutputStream</a:t>
            </a:r>
            <a:r>
              <a:rPr lang="en-US" sz="2200" dirty="0"/>
              <a:t>(</a:t>
            </a:r>
          </a:p>
          <a:p>
            <a:r>
              <a:rPr lang="en-US" sz="2200" dirty="0"/>
              <a:t>          new </a:t>
            </a:r>
            <a:r>
              <a:rPr lang="en-US" sz="2200" dirty="0" err="1"/>
              <a:t>FileOutputStream</a:t>
            </a:r>
            <a:r>
              <a:rPr lang="en-US" sz="2200" dirty="0"/>
              <a:t>(</a:t>
            </a:r>
            <a:r>
              <a:rPr lang="en-US" sz="2200" dirty="0" err="1"/>
              <a:t>privateKeyFile</a:t>
            </a:r>
            <a:r>
              <a:rPr lang="en-US" sz="2200" dirty="0"/>
              <a:t>));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privateKeyOS.writeObject</a:t>
            </a:r>
            <a:r>
              <a:rPr lang="en-US" sz="2200" dirty="0"/>
              <a:t>(</a:t>
            </a:r>
            <a:r>
              <a:rPr lang="en-US" sz="2200" dirty="0" err="1"/>
              <a:t>key.getPrivate</a:t>
            </a:r>
            <a:r>
              <a:rPr lang="en-US" sz="2200" dirty="0"/>
              <a:t>());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privateKeyOS.close</a:t>
            </a:r>
            <a:r>
              <a:rPr lang="en-US" sz="2200" dirty="0"/>
              <a:t>();</a:t>
            </a:r>
          </a:p>
          <a:p>
            <a:r>
              <a:rPr lang="en-US" sz="2200" dirty="0"/>
              <a:t>    } catch (Exception e)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e.printStackTrace</a:t>
            </a:r>
            <a:r>
              <a:rPr lang="en-US" sz="2200" dirty="0"/>
              <a:t>();</a:t>
            </a:r>
          </a:p>
          <a:p>
            <a:r>
              <a:rPr lang="en-US" sz="2200" dirty="0"/>
              <a:t>    }</a:t>
            </a:r>
          </a:p>
          <a:p>
            <a:endParaRPr lang="en-US" sz="2200" dirty="0"/>
          </a:p>
          <a:p>
            <a:r>
              <a:rPr lang="en-US" sz="2200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static byte[] encrypt(String text, </a:t>
            </a:r>
            <a:r>
              <a:rPr lang="en-US" dirty="0" err="1"/>
              <a:t>PublicKey</a:t>
            </a:r>
            <a:r>
              <a:rPr lang="en-US" dirty="0"/>
              <a:t> key) {</a:t>
            </a:r>
          </a:p>
          <a:p>
            <a:r>
              <a:rPr lang="en-US" dirty="0"/>
              <a:t>    byte[] </a:t>
            </a:r>
            <a:r>
              <a:rPr lang="en-US" dirty="0" err="1"/>
              <a:t>cipherText</a:t>
            </a:r>
            <a:r>
              <a:rPr lang="en-US" dirty="0"/>
              <a:t> = null;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// get an RSA cipher object and print the provider</a:t>
            </a:r>
          </a:p>
          <a:p>
            <a:r>
              <a:rPr lang="en-US" dirty="0"/>
              <a:t>      final Cipher </a:t>
            </a:r>
            <a:r>
              <a:rPr lang="en-US" dirty="0" err="1"/>
              <a:t>cipher</a:t>
            </a:r>
            <a:r>
              <a:rPr lang="en-US" dirty="0"/>
              <a:t> = </a:t>
            </a:r>
            <a:r>
              <a:rPr lang="en-US" dirty="0" err="1"/>
              <a:t>Cipher.getInstance</a:t>
            </a:r>
            <a:r>
              <a:rPr lang="en-US" dirty="0"/>
              <a:t>(ALGORITHM);</a:t>
            </a:r>
          </a:p>
          <a:p>
            <a:r>
              <a:rPr lang="en-US" dirty="0"/>
              <a:t>      // encrypt the plain text using the public key</a:t>
            </a:r>
          </a:p>
          <a:p>
            <a:r>
              <a:rPr lang="en-US" dirty="0"/>
              <a:t>      </a:t>
            </a:r>
            <a:r>
              <a:rPr lang="en-US" dirty="0" err="1"/>
              <a:t>cipher.init</a:t>
            </a:r>
            <a:r>
              <a:rPr lang="en-US" dirty="0"/>
              <a:t>(</a:t>
            </a:r>
            <a:r>
              <a:rPr lang="en-US" dirty="0" err="1"/>
              <a:t>Cipher.ENCRYPT_MODE</a:t>
            </a:r>
            <a:r>
              <a:rPr lang="en-US" dirty="0"/>
              <a:t>, key);</a:t>
            </a:r>
          </a:p>
          <a:p>
            <a:r>
              <a:rPr lang="en-US" dirty="0"/>
              <a:t>      </a:t>
            </a:r>
            <a:r>
              <a:rPr lang="en-US" dirty="0" err="1"/>
              <a:t>cipherText</a:t>
            </a:r>
            <a:r>
              <a:rPr lang="en-US" dirty="0"/>
              <a:t> = </a:t>
            </a:r>
            <a:r>
              <a:rPr lang="en-US" dirty="0" err="1"/>
              <a:t>cipher.doFinal</a:t>
            </a:r>
            <a:r>
              <a:rPr lang="en-US" dirty="0"/>
              <a:t>(</a:t>
            </a:r>
            <a:r>
              <a:rPr lang="en-US" dirty="0" err="1"/>
              <a:t>text.getBytes</a:t>
            </a:r>
            <a:r>
              <a:rPr lang="en-US" dirty="0"/>
              <a:t>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("Key used to encrypt:"+</a:t>
            </a:r>
            <a:r>
              <a:rPr lang="en-US" dirty="0" err="1"/>
              <a:t>key.toString</a:t>
            </a:r>
            <a:r>
              <a:rPr lang="en-US" dirty="0"/>
              <a:t>());</a:t>
            </a:r>
          </a:p>
          <a:p>
            <a:r>
              <a:rPr lang="en-US" dirty="0"/>
              <a:t>    } catch (Exception e) {</a:t>
            </a:r>
          </a:p>
          <a:p>
            <a:r>
              <a:rPr lang="en-US" dirty="0"/>
              <a:t>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cipherText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024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9005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public static String decrypt(byte[] text, </a:t>
            </a:r>
            <a:r>
              <a:rPr lang="en-US" dirty="0" err="1"/>
              <a:t>PrivateKey</a:t>
            </a:r>
            <a:r>
              <a:rPr lang="en-US" dirty="0"/>
              <a:t> key) {</a:t>
            </a:r>
          </a:p>
          <a:p>
            <a:r>
              <a:rPr lang="en-US" dirty="0"/>
              <a:t>    byte[] </a:t>
            </a:r>
            <a:r>
              <a:rPr lang="en-US" dirty="0" err="1"/>
              <a:t>dectyptedText</a:t>
            </a:r>
            <a:r>
              <a:rPr lang="en-US" dirty="0"/>
              <a:t> = null;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// get an RSA cipher object and print the provider</a:t>
            </a:r>
          </a:p>
          <a:p>
            <a:r>
              <a:rPr lang="en-US" dirty="0"/>
              <a:t>      final Cipher </a:t>
            </a:r>
            <a:r>
              <a:rPr lang="en-US" dirty="0" err="1"/>
              <a:t>cipher</a:t>
            </a:r>
            <a:r>
              <a:rPr lang="en-US" dirty="0"/>
              <a:t> = </a:t>
            </a:r>
            <a:r>
              <a:rPr lang="en-US" dirty="0" err="1"/>
              <a:t>Cipher.getInstance</a:t>
            </a:r>
            <a:r>
              <a:rPr lang="en-US" dirty="0"/>
              <a:t>(ALGORITHM);</a:t>
            </a:r>
          </a:p>
          <a:p>
            <a:endParaRPr lang="en-US" dirty="0"/>
          </a:p>
          <a:p>
            <a:r>
              <a:rPr lang="en-US" dirty="0"/>
              <a:t>      // decrypt the text using the private key</a:t>
            </a:r>
          </a:p>
          <a:p>
            <a:r>
              <a:rPr lang="en-US" dirty="0"/>
              <a:t>      </a:t>
            </a:r>
            <a:r>
              <a:rPr lang="en-US" dirty="0" err="1"/>
              <a:t>cipher.init</a:t>
            </a:r>
            <a:r>
              <a:rPr lang="en-US" dirty="0"/>
              <a:t>(</a:t>
            </a:r>
            <a:r>
              <a:rPr lang="en-US" dirty="0" err="1"/>
              <a:t>Cipher.DECRYPT_MODE</a:t>
            </a:r>
            <a:r>
              <a:rPr lang="en-US" dirty="0"/>
              <a:t>, key);</a:t>
            </a:r>
          </a:p>
          <a:p>
            <a:r>
              <a:rPr lang="en-US" dirty="0"/>
              <a:t>      </a:t>
            </a:r>
            <a:r>
              <a:rPr lang="en-US" dirty="0" err="1"/>
              <a:t>dectyptedText</a:t>
            </a:r>
            <a:r>
              <a:rPr lang="en-US" dirty="0"/>
              <a:t> = </a:t>
            </a:r>
            <a:r>
              <a:rPr lang="en-US" dirty="0" err="1"/>
              <a:t>cipher.doFinal</a:t>
            </a:r>
            <a:r>
              <a:rPr lang="en-US" dirty="0"/>
              <a:t>(text);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("Key used to Decrypt :"+key);</a:t>
            </a:r>
          </a:p>
          <a:p>
            <a:r>
              <a:rPr lang="en-US" dirty="0"/>
              <a:t>    } catch (Exception ex) {</a:t>
            </a:r>
          </a:p>
          <a:p>
            <a:r>
              <a:rPr lang="en-US" dirty="0"/>
              <a:t>      </a:t>
            </a:r>
            <a:r>
              <a:rPr lang="en-US" dirty="0" err="1"/>
              <a:t>ex.printStackTrace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new String(</a:t>
            </a:r>
            <a:r>
              <a:rPr lang="en-US" dirty="0" err="1"/>
              <a:t>dectyptedText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243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543800" cy="389426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           </a:t>
            </a:r>
            <a:r>
              <a:rPr lang="en-US" dirty="0" err="1"/>
              <a:t>HttpSession</a:t>
            </a:r>
            <a:r>
              <a:rPr lang="en-US" dirty="0"/>
              <a:t> se=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r>
              <a:rPr lang="en-US" dirty="0"/>
              <a:t>           Connection con=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ibeorcc</a:t>
            </a:r>
            <a:r>
              <a:rPr lang="en-US" dirty="0"/>
              <a:t>","</a:t>
            </a:r>
            <a:r>
              <a:rPr lang="en-US" dirty="0" err="1"/>
              <a:t>root","password</a:t>
            </a:r>
            <a:r>
              <a:rPr lang="en-US" dirty="0"/>
              <a:t>");</a:t>
            </a:r>
          </a:p>
          <a:p>
            <a:r>
              <a:rPr lang="en-US" dirty="0"/>
              <a:t>           String message="";</a:t>
            </a:r>
          </a:p>
          <a:p>
            <a:r>
              <a:rPr lang="en-US" dirty="0"/>
              <a:t>           String </a:t>
            </a:r>
            <a:r>
              <a:rPr lang="en-US" dirty="0" err="1"/>
              <a:t>user_name,email,password,contact,location</a:t>
            </a:r>
            <a:r>
              <a:rPr lang="en-US" dirty="0"/>
              <a:t>;</a:t>
            </a:r>
          </a:p>
          <a:p>
            <a:r>
              <a:rPr lang="en-US" dirty="0"/>
              <a:t>           </a:t>
            </a:r>
            <a:r>
              <a:rPr lang="en-US" dirty="0" err="1"/>
              <a:t>user_name</a:t>
            </a:r>
            <a:r>
              <a:rPr lang="en-US" dirty="0"/>
              <a:t>=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user_name</a:t>
            </a:r>
            <a:r>
              <a:rPr lang="en-US" dirty="0"/>
              <a:t>");</a:t>
            </a:r>
          </a:p>
          <a:p>
            <a:r>
              <a:rPr lang="en-US" dirty="0"/>
              <a:t>           email=</a:t>
            </a:r>
            <a:r>
              <a:rPr lang="en-US" dirty="0" err="1"/>
              <a:t>request.getParameter</a:t>
            </a:r>
            <a:r>
              <a:rPr lang="en-US" dirty="0"/>
              <a:t>("email");</a:t>
            </a:r>
          </a:p>
          <a:p>
            <a:r>
              <a:rPr lang="en-US" dirty="0"/>
              <a:t>           password=</a:t>
            </a:r>
            <a:r>
              <a:rPr lang="en-US" dirty="0" err="1"/>
              <a:t>request.getParameter</a:t>
            </a:r>
            <a:r>
              <a:rPr lang="en-US" dirty="0"/>
              <a:t>("password");</a:t>
            </a:r>
          </a:p>
          <a:p>
            <a:r>
              <a:rPr lang="en-US" dirty="0"/>
              <a:t>           contact=</a:t>
            </a:r>
            <a:r>
              <a:rPr lang="en-US" dirty="0" err="1"/>
              <a:t>request.getParameter</a:t>
            </a:r>
            <a:r>
              <a:rPr lang="en-US" dirty="0"/>
              <a:t>("contact");</a:t>
            </a:r>
          </a:p>
          <a:p>
            <a:r>
              <a:rPr lang="en-US" dirty="0"/>
              <a:t>           location=</a:t>
            </a:r>
            <a:r>
              <a:rPr lang="en-US" dirty="0" err="1"/>
              <a:t>request.getParameter</a:t>
            </a:r>
            <a:r>
              <a:rPr lang="en-US" dirty="0"/>
              <a:t>("location");</a:t>
            </a:r>
          </a:p>
          <a:p>
            <a:r>
              <a:rPr lang="en-US" dirty="0"/>
              <a:t>           String query="insert into users (name, email, </a:t>
            </a:r>
            <a:r>
              <a:rPr lang="en-US" dirty="0" err="1"/>
              <a:t>password,contact,location,status</a:t>
            </a:r>
            <a:r>
              <a:rPr lang="en-US" dirty="0"/>
              <a:t>)values('"+</a:t>
            </a:r>
            <a:r>
              <a:rPr lang="en-US" dirty="0" err="1"/>
              <a:t>user_name</a:t>
            </a:r>
            <a:r>
              <a:rPr lang="en-US" dirty="0"/>
              <a:t>+"','"+email+"','"+password+"','"+contact+"','"+location+"','"+"False"+"')";</a:t>
            </a:r>
          </a:p>
          <a:p>
            <a:r>
              <a:rPr lang="en-US" dirty="0"/>
              <a:t> Statement </a:t>
            </a:r>
            <a:r>
              <a:rPr lang="en-US" dirty="0" err="1"/>
              <a:t>pst</a:t>
            </a:r>
            <a:r>
              <a:rPr lang="en-US" dirty="0"/>
              <a:t>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x=</a:t>
            </a:r>
            <a:r>
              <a:rPr lang="en-US" dirty="0" err="1"/>
              <a:t>pst.executeUpdate</a:t>
            </a:r>
            <a:r>
              <a:rPr lang="en-US" dirty="0"/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22597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620000" cy="435146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           </a:t>
            </a:r>
            <a:r>
              <a:rPr lang="en-US" dirty="0" err="1"/>
              <a:t>HttpSession</a:t>
            </a:r>
            <a:r>
              <a:rPr lang="en-US" dirty="0"/>
              <a:t> se=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r>
              <a:rPr lang="en-US" dirty="0"/>
              <a:t>           Connection con=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ibeorcc</a:t>
            </a:r>
            <a:r>
              <a:rPr lang="en-US" dirty="0"/>
              <a:t>","</a:t>
            </a:r>
            <a:r>
              <a:rPr lang="en-US" dirty="0" err="1"/>
              <a:t>root","password</a:t>
            </a:r>
            <a:r>
              <a:rPr lang="en-US" dirty="0"/>
              <a:t>");</a:t>
            </a:r>
          </a:p>
          <a:p>
            <a:r>
              <a:rPr lang="en-US" dirty="0"/>
              <a:t>           String </a:t>
            </a:r>
            <a:r>
              <a:rPr lang="en-US" dirty="0" err="1"/>
              <a:t>loginmessage</a:t>
            </a:r>
            <a:r>
              <a:rPr lang="en-US" dirty="0"/>
              <a:t>="";</a:t>
            </a:r>
          </a:p>
          <a:p>
            <a:r>
              <a:rPr lang="en-US" dirty="0"/>
              <a:t>           String </a:t>
            </a:r>
            <a:r>
              <a:rPr lang="en-US" dirty="0" err="1"/>
              <a:t>email,password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   email=</a:t>
            </a:r>
            <a:r>
              <a:rPr lang="en-US" dirty="0" err="1"/>
              <a:t>request.getParameter</a:t>
            </a:r>
            <a:r>
              <a:rPr lang="en-US" dirty="0"/>
              <a:t>("email");</a:t>
            </a:r>
          </a:p>
          <a:p>
            <a:r>
              <a:rPr lang="en-US" dirty="0"/>
              <a:t>           password=</a:t>
            </a:r>
            <a:r>
              <a:rPr lang="en-US" dirty="0" err="1"/>
              <a:t>request.getParameter</a:t>
            </a:r>
            <a:r>
              <a:rPr lang="en-US" dirty="0"/>
              <a:t>("password");</a:t>
            </a:r>
          </a:p>
          <a:p>
            <a:r>
              <a:rPr lang="en-US" dirty="0" smtClean="0"/>
              <a:t>           String </a:t>
            </a:r>
            <a:r>
              <a:rPr lang="en-US" dirty="0"/>
              <a:t>query="select * from users where email='"+email+"' and </a:t>
            </a:r>
            <a:r>
              <a:rPr lang="en-US" dirty="0" smtClean="0"/>
              <a:t>         password</a:t>
            </a:r>
            <a:r>
              <a:rPr lang="en-US" dirty="0"/>
              <a:t>='"+password+"'";</a:t>
            </a:r>
          </a:p>
          <a:p>
            <a:r>
              <a:rPr lang="en-US" dirty="0" smtClean="0"/>
              <a:t>           Statement </a:t>
            </a:r>
            <a:r>
              <a:rPr lang="en-US" dirty="0" err="1"/>
              <a:t>pst</a:t>
            </a:r>
            <a:r>
              <a:rPr lang="en-US" dirty="0"/>
              <a:t>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   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pst.executeQuery</a:t>
            </a:r>
            <a:r>
              <a:rPr lang="en-US" dirty="0"/>
              <a:t>(query);</a:t>
            </a:r>
          </a:p>
          <a:p>
            <a:r>
              <a:rPr lang="en-US" dirty="0"/>
              <a:t>           if(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r>
              <a:rPr lang="en-US" dirty="0"/>
              <a:t>           {</a:t>
            </a:r>
          </a:p>
          <a:p>
            <a:r>
              <a:rPr lang="en-US" dirty="0"/>
              <a:t>               </a:t>
            </a:r>
            <a:r>
              <a:rPr lang="en-US" dirty="0" err="1"/>
              <a:t>se.setAttribute</a:t>
            </a:r>
            <a:r>
              <a:rPr lang="en-US" dirty="0"/>
              <a:t>("</a:t>
            </a:r>
            <a:r>
              <a:rPr lang="en-US" dirty="0" err="1"/>
              <a:t>User_Email",email</a:t>
            </a:r>
            <a:r>
              <a:rPr lang="en-US" dirty="0"/>
              <a:t>);</a:t>
            </a:r>
          </a:p>
          <a:p>
            <a:r>
              <a:rPr lang="en-US" dirty="0"/>
              <a:t>               </a:t>
            </a:r>
            <a:r>
              <a:rPr lang="en-US" dirty="0" err="1"/>
              <a:t>se.setAttribute</a:t>
            </a:r>
            <a:r>
              <a:rPr lang="en-US" dirty="0"/>
              <a:t>("</a:t>
            </a:r>
            <a:r>
              <a:rPr lang="en-US" dirty="0" err="1"/>
              <a:t>User_Password</a:t>
            </a:r>
            <a:r>
              <a:rPr lang="en-US" dirty="0"/>
              <a:t>", password);</a:t>
            </a:r>
          </a:p>
          <a:p>
            <a:r>
              <a:rPr lang="en-US" dirty="0"/>
              <a:t>               </a:t>
            </a:r>
            <a:r>
              <a:rPr lang="en-US" dirty="0" err="1"/>
              <a:t>response.sendRedirect</a:t>
            </a:r>
            <a:r>
              <a:rPr lang="en-US" dirty="0"/>
              <a:t>("</a:t>
            </a:r>
            <a:r>
              <a:rPr lang="en-US" dirty="0" err="1"/>
              <a:t>user_profile.jsp</a:t>
            </a:r>
            <a:r>
              <a:rPr lang="en-US" dirty="0"/>
              <a:t>");</a:t>
            </a:r>
          </a:p>
          <a:p>
            <a:r>
              <a:rPr lang="en-US" dirty="0"/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42780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PKG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            Connection con=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ibeorcc</a:t>
            </a:r>
            <a:r>
              <a:rPr lang="en-US" dirty="0"/>
              <a:t>","</a:t>
            </a:r>
            <a:r>
              <a:rPr lang="en-US" dirty="0" err="1"/>
              <a:t>root","password</a:t>
            </a:r>
            <a:r>
              <a:rPr lang="en-US" dirty="0"/>
              <a:t>");</a:t>
            </a:r>
          </a:p>
          <a:p>
            <a:r>
              <a:rPr lang="en-US" dirty="0"/>
              <a:t>            String </a:t>
            </a:r>
            <a:r>
              <a:rPr lang="en-US" dirty="0" err="1"/>
              <a:t>user_name</a:t>
            </a:r>
            <a:r>
              <a:rPr lang="en-US" dirty="0"/>
              <a:t>=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user_name</a:t>
            </a:r>
            <a:r>
              <a:rPr lang="en-US" dirty="0"/>
              <a:t>");</a:t>
            </a:r>
          </a:p>
          <a:p>
            <a:r>
              <a:rPr lang="en-US" dirty="0"/>
              <a:t>            String password=</a:t>
            </a:r>
            <a:r>
              <a:rPr lang="en-US" dirty="0" err="1"/>
              <a:t>request.getParameter</a:t>
            </a:r>
            <a:r>
              <a:rPr lang="en-US" dirty="0"/>
              <a:t>("password");</a:t>
            </a:r>
          </a:p>
          <a:p>
            <a:r>
              <a:rPr lang="en-US" dirty="0"/>
              <a:t>            String query="select * from </a:t>
            </a:r>
            <a:r>
              <a:rPr lang="en-US" dirty="0" err="1"/>
              <a:t>pkg</a:t>
            </a:r>
            <a:r>
              <a:rPr lang="en-US" dirty="0"/>
              <a:t> where </a:t>
            </a:r>
            <a:r>
              <a:rPr lang="en-US" dirty="0" err="1"/>
              <a:t>user_name</a:t>
            </a:r>
            <a:r>
              <a:rPr lang="en-US" dirty="0"/>
              <a:t>='"+</a:t>
            </a:r>
            <a:r>
              <a:rPr lang="en-US" dirty="0" err="1"/>
              <a:t>user_name</a:t>
            </a:r>
            <a:r>
              <a:rPr lang="en-US" dirty="0"/>
              <a:t>+"' and password='"+password+"'";</a:t>
            </a:r>
          </a:p>
          <a:p>
            <a:r>
              <a:rPr lang="en-US" dirty="0"/>
              <a:t>            Statement </a:t>
            </a:r>
            <a:r>
              <a:rPr lang="en-US" dirty="0" err="1"/>
              <a:t>st</a:t>
            </a:r>
            <a:r>
              <a:rPr lang="en-US" dirty="0"/>
              <a:t>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st.executeQuery</a:t>
            </a:r>
            <a:r>
              <a:rPr lang="en-US" dirty="0"/>
              <a:t>(query);</a:t>
            </a:r>
          </a:p>
          <a:p>
            <a:r>
              <a:rPr lang="en-US" dirty="0"/>
              <a:t>            if(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se.setAttribute</a:t>
            </a:r>
            <a:r>
              <a:rPr lang="en-US" dirty="0"/>
              <a:t>("</a:t>
            </a:r>
            <a:r>
              <a:rPr lang="en-US" dirty="0" err="1"/>
              <a:t>pkg_user</a:t>
            </a:r>
            <a:r>
              <a:rPr lang="en-US" dirty="0"/>
              <a:t>", </a:t>
            </a:r>
            <a:r>
              <a:rPr lang="en-US" dirty="0" err="1"/>
              <a:t>user_name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se.setAttribute</a:t>
            </a:r>
            <a:r>
              <a:rPr lang="en-US" dirty="0"/>
              <a:t>("password", password);</a:t>
            </a:r>
          </a:p>
          <a:p>
            <a:r>
              <a:rPr lang="en-US" dirty="0"/>
              <a:t>                </a:t>
            </a:r>
            <a:r>
              <a:rPr lang="en-US" dirty="0" err="1"/>
              <a:t>response.sendRedirect</a:t>
            </a:r>
            <a:r>
              <a:rPr lang="en-US" dirty="0"/>
              <a:t>("</a:t>
            </a:r>
            <a:r>
              <a:rPr lang="en-US" dirty="0" err="1"/>
              <a:t>pkg_home.jsp</a:t>
            </a:r>
            <a:r>
              <a:rPr lang="en-US" dirty="0"/>
              <a:t>");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19257"/>
            <a:ext cx="7315200" cy="360381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            Connection con= 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ibeorcc</a:t>
            </a:r>
            <a:r>
              <a:rPr lang="en-US" dirty="0"/>
              <a:t>","</a:t>
            </a:r>
            <a:r>
              <a:rPr lang="en-US" dirty="0" err="1"/>
              <a:t>root","password</a:t>
            </a:r>
            <a:r>
              <a:rPr lang="en-US" dirty="0"/>
              <a:t>");</a:t>
            </a:r>
          </a:p>
          <a:p>
            <a:r>
              <a:rPr lang="en-US" dirty="0"/>
              <a:t>            String </a:t>
            </a:r>
            <a:r>
              <a:rPr lang="en-US" dirty="0" err="1"/>
              <a:t>user_name</a:t>
            </a:r>
            <a:r>
              <a:rPr lang="en-US" dirty="0"/>
              <a:t>=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user_name</a:t>
            </a:r>
            <a:r>
              <a:rPr lang="en-US" dirty="0"/>
              <a:t>");</a:t>
            </a:r>
          </a:p>
          <a:p>
            <a:r>
              <a:rPr lang="en-US" dirty="0"/>
              <a:t>            String password=</a:t>
            </a:r>
            <a:r>
              <a:rPr lang="en-US" dirty="0" err="1"/>
              <a:t>request.getParameter</a:t>
            </a:r>
            <a:r>
              <a:rPr lang="en-US" dirty="0"/>
              <a:t>("password");</a:t>
            </a:r>
          </a:p>
          <a:p>
            <a:r>
              <a:rPr lang="en-US" dirty="0"/>
              <a:t>            String query="select * from </a:t>
            </a:r>
            <a:r>
              <a:rPr lang="en-US" dirty="0" err="1"/>
              <a:t>csp</a:t>
            </a:r>
            <a:r>
              <a:rPr lang="en-US" dirty="0"/>
              <a:t> where </a:t>
            </a:r>
            <a:r>
              <a:rPr lang="en-US" dirty="0" err="1"/>
              <a:t>user_name</a:t>
            </a:r>
            <a:r>
              <a:rPr lang="en-US" dirty="0"/>
              <a:t>='"+</a:t>
            </a:r>
            <a:r>
              <a:rPr lang="en-US" dirty="0" err="1"/>
              <a:t>user_name</a:t>
            </a:r>
            <a:r>
              <a:rPr lang="en-US" dirty="0"/>
              <a:t>+"' and password='"+password+"'";</a:t>
            </a:r>
          </a:p>
          <a:p>
            <a:r>
              <a:rPr lang="en-US" dirty="0" smtClean="0"/>
              <a:t>            Statement </a:t>
            </a:r>
            <a:r>
              <a:rPr lang="en-US" dirty="0" err="1"/>
              <a:t>st</a:t>
            </a:r>
            <a:r>
              <a:rPr lang="en-US" dirty="0"/>
              <a:t>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st.executeQuery</a:t>
            </a:r>
            <a:r>
              <a:rPr lang="en-US" dirty="0"/>
              <a:t>(query);</a:t>
            </a:r>
          </a:p>
          <a:p>
            <a:r>
              <a:rPr lang="en-US" dirty="0"/>
              <a:t>            if(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se.setAttribute</a:t>
            </a:r>
            <a:r>
              <a:rPr lang="en-US" dirty="0"/>
              <a:t>("</a:t>
            </a:r>
            <a:r>
              <a:rPr lang="en-US" dirty="0" err="1"/>
              <a:t>csp_user</a:t>
            </a:r>
            <a:r>
              <a:rPr lang="en-US" dirty="0"/>
              <a:t>", </a:t>
            </a:r>
            <a:r>
              <a:rPr lang="en-US" dirty="0" err="1"/>
              <a:t>user_name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se.setAttribute</a:t>
            </a:r>
            <a:r>
              <a:rPr lang="en-US" dirty="0"/>
              <a:t>("password", password);</a:t>
            </a:r>
          </a:p>
          <a:p>
            <a:r>
              <a:rPr lang="en-US" dirty="0"/>
              <a:t>                </a:t>
            </a:r>
            <a:r>
              <a:rPr lang="en-US" dirty="0" err="1"/>
              <a:t>response.sendRedirect</a:t>
            </a:r>
            <a:r>
              <a:rPr lang="en-US" dirty="0"/>
              <a:t>("</a:t>
            </a:r>
            <a:r>
              <a:rPr lang="en-US" dirty="0" err="1"/>
              <a:t>csp_home.jsp</a:t>
            </a:r>
            <a:r>
              <a:rPr lang="en-US" dirty="0"/>
              <a:t>");</a:t>
            </a:r>
          </a:p>
          <a:p>
            <a:r>
              <a:rPr 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9809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page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Prabhunath\Desktop\8th Sem\Final Year Project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5437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Register</a:t>
            </a:r>
            <a:endParaRPr lang="en-US" dirty="0"/>
          </a:p>
        </p:txBody>
      </p:sp>
      <p:pic>
        <p:nvPicPr>
          <p:cNvPr id="2050" name="Picture 2" descr="C:\Users\Prabhunath\Desktop\8th Sem\Final Year Project\user_log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09800"/>
            <a:ext cx="7467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page</a:t>
            </a:r>
            <a:endParaRPr lang="en-US" dirty="0"/>
          </a:p>
        </p:txBody>
      </p:sp>
      <p:pic>
        <p:nvPicPr>
          <p:cNvPr id="3074" name="Picture 2" descr="C:\Users\Prabhunath\Desktop\8th Sem\Final Year Project\user_login.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43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20221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Name    :- Ashish Jangu</a:t>
            </a:r>
            <a:br>
              <a:rPr lang="en-US" sz="2400" dirty="0"/>
            </a:br>
            <a:r>
              <a:rPr lang="en-US" sz="2400" dirty="0"/>
              <a:t>Reg No  :- 1031210332</a:t>
            </a:r>
            <a:br>
              <a:rPr lang="en-US" sz="2400" dirty="0"/>
            </a:br>
            <a:r>
              <a:rPr lang="en-US" sz="2400" dirty="0"/>
              <a:t>Branch  :- CSE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Name    :- Prabhunath Yadav</a:t>
            </a:r>
            <a:br>
              <a:rPr lang="en-US" sz="2400" dirty="0" smtClean="0"/>
            </a:br>
            <a:r>
              <a:rPr lang="en-US" sz="2400" dirty="0" smtClean="0"/>
              <a:t>Reg No  :- 1031210334</a:t>
            </a:r>
            <a:br>
              <a:rPr lang="en-US" sz="2400" dirty="0" smtClean="0"/>
            </a:br>
            <a:r>
              <a:rPr lang="en-US" sz="2400" dirty="0" smtClean="0"/>
              <a:t>Branch  :- CSE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Under the guidance of </a:t>
            </a:r>
            <a:r>
              <a:rPr lang="en-US" sz="2400" b="1" dirty="0"/>
              <a:t>Mr. M. RAJASEKARAN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</a:t>
            </a:r>
            <a:r>
              <a:rPr lang="en-US" sz="2400" b="1" dirty="0" smtClean="0"/>
              <a:t>(</a:t>
            </a:r>
            <a:r>
              <a:rPr lang="en-US" sz="2400" b="1" dirty="0"/>
              <a:t>Assistant Professor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1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Login page</a:t>
            </a:r>
            <a:endParaRPr lang="en-US" dirty="0"/>
          </a:p>
        </p:txBody>
      </p:sp>
      <p:pic>
        <p:nvPicPr>
          <p:cNvPr id="4098" name="Picture 2" descr="C:\Users\Prabhunath\Desktop\8th Sem\Final Year Project\kucsp_log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1999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PKG Login</a:t>
            </a:r>
            <a:endParaRPr lang="en-US" dirty="0"/>
          </a:p>
        </p:txBody>
      </p:sp>
      <p:pic>
        <p:nvPicPr>
          <p:cNvPr id="5122" name="Picture 2" descr="C:\Users\Prabhunath\Desktop\8th Sem\Final Year Project\pkg_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1"/>
            <a:ext cx="73913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1"/>
            <a:ext cx="6965245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Send Outsource Key</a:t>
            </a:r>
            <a:endParaRPr lang="en-US" dirty="0"/>
          </a:p>
        </p:txBody>
      </p:sp>
      <p:pic>
        <p:nvPicPr>
          <p:cNvPr id="1027" name="Picture 3" descr="C:\Users\Prabhunath\Desktop\8th Sem\Final Year Project\outsource_ke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00200"/>
            <a:ext cx="7543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4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Identity-Based Encryption with Outsourced</a:t>
            </a:r>
            <a:br>
              <a:rPr lang="en-US" dirty="0"/>
            </a:br>
            <a:r>
              <a:rPr lang="en-US" dirty="0"/>
              <a:t>Revocation in Cloud Computing</a:t>
            </a:r>
            <a:br>
              <a:rPr lang="en-US" dirty="0"/>
            </a:br>
            <a:r>
              <a:rPr lang="en-US" dirty="0" err="1" smtClean="0"/>
              <a:t>by:</a:t>
            </a:r>
            <a:r>
              <a:rPr lang="en-US" dirty="0" err="1"/>
              <a:t>Jin</a:t>
            </a:r>
            <a:r>
              <a:rPr lang="en-US" dirty="0"/>
              <a:t> Li, </a:t>
            </a:r>
            <a:r>
              <a:rPr lang="en-US" dirty="0" err="1"/>
              <a:t>Jingwei</a:t>
            </a:r>
            <a:r>
              <a:rPr lang="en-US" dirty="0"/>
              <a:t> Li, </a:t>
            </a:r>
            <a:r>
              <a:rPr lang="en-US" dirty="0" err="1"/>
              <a:t>Xiaofeng</a:t>
            </a:r>
            <a:r>
              <a:rPr lang="en-US" dirty="0"/>
              <a:t> Chen, </a:t>
            </a:r>
            <a:r>
              <a:rPr lang="en-US" dirty="0" err="1"/>
              <a:t>Chunfu</a:t>
            </a:r>
            <a:r>
              <a:rPr lang="en-US" dirty="0"/>
              <a:t> </a:t>
            </a:r>
            <a:r>
              <a:rPr lang="en-US" dirty="0" err="1"/>
              <a:t>Jia</a:t>
            </a:r>
            <a:r>
              <a:rPr lang="en-US" dirty="0"/>
              <a:t>, and </a:t>
            </a:r>
            <a:r>
              <a:rPr lang="en-US" dirty="0" err="1"/>
              <a:t>Wenjing</a:t>
            </a:r>
            <a:r>
              <a:rPr lang="en-US" dirty="0"/>
              <a:t> Lou, Senior Member, IEEE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W. Aiello, S. </a:t>
            </a:r>
            <a:r>
              <a:rPr lang="en-US" dirty="0" err="1"/>
              <a:t>Lodha</a:t>
            </a:r>
            <a:r>
              <a:rPr lang="en-US" dirty="0"/>
              <a:t>, and R. </a:t>
            </a:r>
            <a:r>
              <a:rPr lang="en-US" dirty="0" err="1"/>
              <a:t>Ostrovsky</a:t>
            </a:r>
            <a:r>
              <a:rPr lang="en-US" dirty="0"/>
              <a:t>, “Fast digital identity revocation,” in Advances in Cryptology (CRYPTO’98). New York, NY, USA:</a:t>
            </a:r>
            <a:br>
              <a:rPr lang="en-US" dirty="0"/>
            </a:br>
            <a:r>
              <a:rPr lang="en-US" dirty="0"/>
              <a:t>Springer, 1998, pp. 137–152.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Cloud Services </a:t>
            </a:r>
            <a:r>
              <a:rPr lang="en-US" b="1" dirty="0" smtClean="0"/>
              <a:t>FOR </a:t>
            </a:r>
            <a:r>
              <a:rPr lang="en-US" b="1" dirty="0" err="1" smtClean="0"/>
              <a:t>Dummmies</a:t>
            </a:r>
            <a:r>
              <a:rPr lang="en-US" b="1" dirty="0" smtClean="0"/>
              <a:t> </a:t>
            </a:r>
            <a:r>
              <a:rPr lang="en-US" b="1" dirty="0" smtClean="0"/>
              <a:t>IBM </a:t>
            </a:r>
            <a:r>
              <a:rPr lang="en-US" b="1" dirty="0"/>
              <a:t>LIMITED EDITION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http://scanftree.com/programs/java/implementation-of-rsa-algorithmencryption-and-decryption-in-java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www.oracle.com/technetwork/java/crypto-142375.html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358736">
            <a:off x="793506" y="2599342"/>
            <a:ext cx="6965245" cy="1202485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Using Identity based reducing the overhead of PKG for generating key each time when user requests ,Implementing the functionality to KU-CSP for key generation for time list user and deactivate the revoked list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the </a:t>
            </a:r>
            <a:r>
              <a:rPr lang="en-US" dirty="0" smtClean="0"/>
              <a:t>number of </a:t>
            </a:r>
            <a:r>
              <a:rPr lang="en-US" dirty="0"/>
              <a:t>users are </a:t>
            </a:r>
            <a:r>
              <a:rPr lang="en-US" dirty="0" smtClean="0"/>
              <a:t>exponentially </a:t>
            </a:r>
            <a:r>
              <a:rPr lang="en-US" dirty="0"/>
              <a:t>increasing the burden of providing separate public key by PKG which cause bottleneck problem at </a:t>
            </a:r>
            <a:r>
              <a:rPr lang="en-US" dirty="0" smtClean="0"/>
              <a:t>PKG.</a:t>
            </a:r>
            <a:endParaRPr lang="en-US" dirty="0"/>
          </a:p>
          <a:p>
            <a:pPr algn="just"/>
            <a:r>
              <a:rPr lang="en-US" dirty="0"/>
              <a:t>The burden to update private key and revocation of user on key compromise issues are the major problems of PKG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Three Phases:</a:t>
            </a:r>
          </a:p>
          <a:p>
            <a:pPr lvl="1"/>
            <a:r>
              <a:rPr lang="en-US" sz="2000" b="1" dirty="0" smtClean="0"/>
              <a:t>1. Users</a:t>
            </a:r>
          </a:p>
          <a:p>
            <a:pPr lvl="1"/>
            <a:r>
              <a:rPr lang="en-US" sz="2000" b="1" dirty="0" smtClean="0"/>
              <a:t>2.PKG ( </a:t>
            </a:r>
            <a:r>
              <a:rPr lang="en-US" sz="2000" i="1" dirty="0" smtClean="0"/>
              <a:t>Private Key Generator</a:t>
            </a:r>
            <a:r>
              <a:rPr lang="en-US" sz="2000" b="1" dirty="0" smtClean="0"/>
              <a:t> )</a:t>
            </a:r>
          </a:p>
          <a:p>
            <a:pPr lvl="1"/>
            <a:r>
              <a:rPr lang="en-US" sz="2000" b="1" dirty="0" smtClean="0"/>
              <a:t>3. KU-CSP(</a:t>
            </a:r>
            <a:r>
              <a:rPr lang="en-US" sz="2000" i="1" dirty="0" smtClean="0"/>
              <a:t>Key Update-Cloud Service Provider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84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User Registration</a:t>
            </a:r>
          </a:p>
          <a:p>
            <a:r>
              <a:rPr lang="en-US" dirty="0" smtClean="0"/>
              <a:t>2. User Login</a:t>
            </a:r>
          </a:p>
          <a:p>
            <a:r>
              <a:rPr lang="en-US" dirty="0" smtClean="0"/>
              <a:t>3. User Upload Files.</a:t>
            </a:r>
          </a:p>
          <a:p>
            <a:r>
              <a:rPr lang="en-US" dirty="0" smtClean="0"/>
              <a:t>4. Request for allow access and private key from CSP.</a:t>
            </a:r>
          </a:p>
          <a:p>
            <a:r>
              <a:rPr lang="en-US" dirty="0" smtClean="0"/>
              <a:t>5.Verify file access code </a:t>
            </a:r>
            <a:r>
              <a:rPr lang="en-US" smtClean="0"/>
              <a:t>and downloading.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1.First private key generation</a:t>
            </a:r>
          </a:p>
          <a:p>
            <a:r>
              <a:rPr lang="en-US" dirty="0" smtClean="0"/>
              <a:t>2. Key outsourcing to CSP and User.</a:t>
            </a:r>
          </a:p>
          <a:p>
            <a:r>
              <a:rPr lang="en-US" dirty="0" smtClean="0"/>
              <a:t>3.Encryption of Original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KU-CSP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1.Key Update</a:t>
            </a:r>
          </a:p>
          <a:p>
            <a:r>
              <a:rPr lang="en-US" dirty="0" smtClean="0"/>
              <a:t>2.Send access code to users mail.</a:t>
            </a:r>
          </a:p>
          <a:p>
            <a:r>
              <a:rPr lang="en-US" dirty="0" smtClean="0"/>
              <a:t>3.Verify users.</a:t>
            </a:r>
          </a:p>
          <a:p>
            <a:r>
              <a:rPr lang="en-US" dirty="0" smtClean="0"/>
              <a:t>4.Allow access to time list users.</a:t>
            </a:r>
          </a:p>
          <a:p>
            <a:r>
              <a:rPr lang="en-US" dirty="0" smtClean="0"/>
              <a:t>5.Maintain list of Revoked List users and Time list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05000"/>
            <a:ext cx="6196405" cy="4267200"/>
          </a:xfrm>
        </p:spPr>
        <p:txBody>
          <a:bodyPr>
            <a:noAutofit/>
          </a:bodyPr>
          <a:lstStyle/>
          <a:p>
            <a:pPr algn="ctr"/>
            <a:r>
              <a:rPr lang="en-US" sz="1400" b="1" u="sng" dirty="0" smtClean="0">
                <a:latin typeface="Arial Black" pitchFamily="34" charset="0"/>
              </a:rPr>
              <a:t>KEY GENERATE</a:t>
            </a:r>
          </a:p>
          <a:p>
            <a:r>
              <a:rPr lang="en-US" sz="1400" dirty="0" smtClean="0"/>
              <a:t>public </a:t>
            </a:r>
            <a:r>
              <a:rPr lang="en-US" sz="1400" dirty="0"/>
              <a:t>static void generateKey() {</a:t>
            </a: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final KeyPairGenerator keyGen = </a:t>
            </a:r>
            <a:r>
              <a:rPr lang="en-US" sz="1400" dirty="0" smtClean="0"/>
              <a:t>KeyPairGenerator.getInstance(“RSA”);</a:t>
            </a:r>
            <a:endParaRPr lang="en-US" sz="1400" dirty="0"/>
          </a:p>
          <a:p>
            <a:r>
              <a:rPr lang="en-US" sz="1400" dirty="0"/>
              <a:t>      keyGen.initialize(1024);</a:t>
            </a:r>
          </a:p>
          <a:p>
            <a:r>
              <a:rPr lang="en-US" sz="1400" dirty="0"/>
              <a:t>      final </a:t>
            </a:r>
            <a:r>
              <a:rPr lang="en-US" sz="1400" dirty="0" err="1"/>
              <a:t>KeyPair</a:t>
            </a:r>
            <a:r>
              <a:rPr lang="en-US" sz="1400" dirty="0"/>
              <a:t> key = </a:t>
            </a:r>
            <a:r>
              <a:rPr lang="en-US" sz="1400" dirty="0" err="1"/>
              <a:t>keyGen.generateKeyPair</a:t>
            </a:r>
            <a:r>
              <a:rPr lang="en-US" sz="1400" dirty="0" smtClean="0"/>
              <a:t>();</a:t>
            </a:r>
            <a:endParaRPr lang="en-US" sz="1400" dirty="0"/>
          </a:p>
          <a:p>
            <a:r>
              <a:rPr lang="en-US" sz="1400" dirty="0"/>
              <a:t>      File </a:t>
            </a:r>
            <a:r>
              <a:rPr lang="en-US" sz="1400" dirty="0" err="1"/>
              <a:t>privateKeyFile</a:t>
            </a:r>
            <a:r>
              <a:rPr lang="en-US" sz="1400" dirty="0"/>
              <a:t> = new File(PRIVATE_KEY_FILE);</a:t>
            </a:r>
          </a:p>
          <a:p>
            <a:r>
              <a:rPr lang="en-US" sz="1400" dirty="0"/>
              <a:t>      File </a:t>
            </a:r>
            <a:r>
              <a:rPr lang="en-US" sz="1400" dirty="0" err="1"/>
              <a:t>publicKeyFile</a:t>
            </a:r>
            <a:r>
              <a:rPr lang="en-US" sz="1400" dirty="0"/>
              <a:t> = new File(PUBLIC_KEY_FILE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   // Create files to store public and private key</a:t>
            </a:r>
          </a:p>
          <a:p>
            <a:r>
              <a:rPr lang="en-US" sz="1400" dirty="0"/>
              <a:t>      if (</a:t>
            </a:r>
            <a:r>
              <a:rPr lang="en-US" sz="1400" dirty="0" err="1"/>
              <a:t>privateKeyFile.getParentFile</a:t>
            </a:r>
            <a:r>
              <a:rPr lang="en-US" sz="1400" dirty="0"/>
              <a:t>() != null)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privateKeyFile.getParentFile</a:t>
            </a:r>
            <a:r>
              <a:rPr lang="en-US" sz="1400" dirty="0"/>
              <a:t>().</a:t>
            </a:r>
            <a:r>
              <a:rPr lang="en-US" sz="1400" dirty="0" err="1"/>
              <a:t>mkdirs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privateKeyFile.createNewFile</a:t>
            </a:r>
            <a:r>
              <a:rPr lang="en-US" sz="1400" dirty="0" smtClean="0"/>
              <a:t>();</a:t>
            </a:r>
            <a:endParaRPr lang="en-US" sz="1400" dirty="0"/>
          </a:p>
          <a:p>
            <a:r>
              <a:rPr lang="en-US" sz="1400" dirty="0"/>
              <a:t>      if (</a:t>
            </a:r>
            <a:r>
              <a:rPr lang="en-US" sz="1400" dirty="0" err="1"/>
              <a:t>publicKeyFile.getParentFile</a:t>
            </a:r>
            <a:r>
              <a:rPr lang="en-US" sz="1400" dirty="0"/>
              <a:t>() != null)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publicKeyFile.getParentFile</a:t>
            </a:r>
            <a:r>
              <a:rPr lang="en-US" sz="1400" dirty="0"/>
              <a:t>().</a:t>
            </a:r>
            <a:r>
              <a:rPr lang="en-US" sz="1400" dirty="0" err="1"/>
              <a:t>mkdirs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95</TotalTime>
  <Words>920</Words>
  <Application>Microsoft Office PowerPoint</Application>
  <PresentationFormat>On-screen Show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Pushpin</vt:lpstr>
      <vt:lpstr>Identity Based Encryption using  KU-CSP</vt:lpstr>
      <vt:lpstr>Name    :- Ashish Jangu Reg No  :- 1031210332 Branch  :- CSE  Name    :- Prabhunath Yadav Reg No  :- 1031210334 Branch  :- CSE    Under the guidance of Mr. M. RAJASEKARAN                   (Assistant Professor)   </vt:lpstr>
      <vt:lpstr>Objective Or Scope</vt:lpstr>
      <vt:lpstr>Problem Definition</vt:lpstr>
      <vt:lpstr>Modules of Project</vt:lpstr>
      <vt:lpstr>Users</vt:lpstr>
      <vt:lpstr>PKG</vt:lpstr>
      <vt:lpstr>KU-CSP</vt:lpstr>
      <vt:lpstr>RSA Algorithm</vt:lpstr>
      <vt:lpstr>PowerPoint Presentation</vt:lpstr>
      <vt:lpstr>Encryption</vt:lpstr>
      <vt:lpstr>Decryption</vt:lpstr>
      <vt:lpstr>User Registration</vt:lpstr>
      <vt:lpstr>User Login</vt:lpstr>
      <vt:lpstr>PKG Login</vt:lpstr>
      <vt:lpstr>CSP Login</vt:lpstr>
      <vt:lpstr>Output</vt:lpstr>
      <vt:lpstr>User Register</vt:lpstr>
      <vt:lpstr>User Login page</vt:lpstr>
      <vt:lpstr>CSP Login page</vt:lpstr>
      <vt:lpstr>PKG Login</vt:lpstr>
      <vt:lpstr>Send Outsource Key</vt:lpstr>
      <vt:lpstr>Reference Papers</vt:lpstr>
      <vt:lpstr>Textbook Reference</vt:lpstr>
      <vt:lpstr>Website Reference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Prabhunath</dc:creator>
  <cp:lastModifiedBy>Prabhunath</cp:lastModifiedBy>
  <cp:revision>25</cp:revision>
  <dcterms:created xsi:type="dcterms:W3CDTF">2006-08-16T00:00:00Z</dcterms:created>
  <dcterms:modified xsi:type="dcterms:W3CDTF">2016-03-11T03:10:34Z</dcterms:modified>
</cp:coreProperties>
</file>