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96" r:id="rId2"/>
    <p:sldId id="297" r:id="rId3"/>
    <p:sldId id="299" r:id="rId4"/>
    <p:sldId id="301" r:id="rId5"/>
    <p:sldId id="29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452C48-D574-425B-AB6C-2DFAF9E0E008}">
          <p14:sldIdLst>
            <p14:sldId id="296"/>
            <p14:sldId id="297"/>
            <p14:sldId id="299"/>
            <p14:sldId id="301"/>
          </p14:sldIdLst>
        </p14:section>
        <p14:section name="Untitled Section" id="{21D31F59-977D-46E4-8ED7-451D8CBE05AC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93295" autoAdjust="0"/>
  </p:normalViewPr>
  <p:slideViewPr>
    <p:cSldViewPr snapToGrid="0">
      <p:cViewPr varScale="1">
        <p:scale>
          <a:sx n="88" d="100"/>
          <a:sy n="88" d="100"/>
        </p:scale>
        <p:origin x="80" y="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74EB1-9FE8-4ECC-89D3-59FD94166AA7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A73F-F8DE-480C-8483-1B1FE4126F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13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BC36-FCF0-4E8A-89FF-641217B6C966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911-B2D9-4A3A-99A3-4DE3B23D8CC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90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BC36-FCF0-4E8A-89FF-641217B6C966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911-B2D9-4A3A-99A3-4DE3B23D8C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31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BC36-FCF0-4E8A-89FF-641217B6C966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911-B2D9-4A3A-99A3-4DE3B23D8C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25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BC36-FCF0-4E8A-89FF-641217B6C966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911-B2D9-4A3A-99A3-4DE3B23D8C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1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BC36-FCF0-4E8A-89FF-641217B6C966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911-B2D9-4A3A-99A3-4DE3B23D8CC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948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BC36-FCF0-4E8A-89FF-641217B6C966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911-B2D9-4A3A-99A3-4DE3B23D8C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22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BC36-FCF0-4E8A-89FF-641217B6C966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911-B2D9-4A3A-99A3-4DE3B23D8C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03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BC36-FCF0-4E8A-89FF-641217B6C966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911-B2D9-4A3A-99A3-4DE3B23D8C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4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BC36-FCF0-4E8A-89FF-641217B6C966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911-B2D9-4A3A-99A3-4DE3B23D8C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43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36BC36-FCF0-4E8A-89FF-641217B6C966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0C8911-B2D9-4A3A-99A3-4DE3B23D8C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BC36-FCF0-4E8A-89FF-641217B6C966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8911-B2D9-4A3A-99A3-4DE3B23D8C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6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36BC36-FCF0-4E8A-89FF-641217B6C966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0C8911-B2D9-4A3A-99A3-4DE3B23D8CC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18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ennis-moon-b469b93" TargetMode="External"/><Relationship Id="rId2" Type="http://schemas.openxmlformats.org/officeDocument/2006/relationships/hyperlink" Target="https://dennismo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mfycode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5DB5-40FE-4223-8F01-E883AEFC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3DDECE-D9C5-49E4-9963-24A3F96A8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47139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7252"/>
    </mc:Choice>
    <mc:Fallback>
      <p:transition advTm="725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D7A6-F42D-4E86-99B6-8251033C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9749A3-8586-4A4C-A01C-FCF9A5AD7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89821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5613"/>
    </mc:Choice>
    <mc:Fallback>
      <p:transition advTm="1561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B9DC-102B-4F9E-A32F-A3D0A888A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Take Your Angular App Glamping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3FBCB-5E9F-4F4B-BA6B-6DA8161938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Dennis Moon – THAT CONFERENCE August 7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781579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8370"/>
    </mc:Choice>
    <mc:Fallback>
      <p:transition advTm="837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2A80-96FC-4550-9351-0E2B804A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1742-E37A-4D2F-BABD-F7E221D8E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Blog: </a:t>
            </a:r>
          </a:p>
          <a:p>
            <a:r>
              <a:rPr lang="en-US" sz="3200" dirty="0">
                <a:hlinkClick r:id="rId2"/>
              </a:rPr>
              <a:t>https://dennismoon.com</a:t>
            </a:r>
            <a:endParaRPr lang="en-US" sz="3200" dirty="0"/>
          </a:p>
          <a:p>
            <a:r>
              <a:rPr lang="en-US" sz="3200" dirty="0"/>
              <a:t>Twitter: @comfycoder</a:t>
            </a:r>
          </a:p>
          <a:p>
            <a:r>
              <a:rPr lang="en-US" sz="3200" dirty="0"/>
              <a:t>Linked in: </a:t>
            </a:r>
          </a:p>
          <a:p>
            <a:r>
              <a:rPr lang="en-US" sz="3200" dirty="0">
                <a:hlinkClick r:id="rId3"/>
              </a:rPr>
              <a:t>https://www.linkedin.com/in/dennis-moon-b469b93</a:t>
            </a:r>
            <a:endParaRPr lang="en-US" sz="3200" dirty="0"/>
          </a:p>
          <a:p>
            <a:r>
              <a:rPr lang="en-US" sz="3200" dirty="0"/>
              <a:t>Code Repository: </a:t>
            </a:r>
          </a:p>
          <a:p>
            <a:r>
              <a:rPr lang="en-US" sz="3200" dirty="0">
                <a:hlinkClick r:id="rId4"/>
              </a:rPr>
              <a:t>https://github.com/comfycoder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2912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4948"/>
    </mc:Choice>
    <mc:Fallback>
      <p:transition advTm="1494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25DB-DF21-49BC-8EB2-FF7DE474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14B1CB-5230-403D-85E6-23CD97A02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36375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3919"/>
    </mc:Choice>
    <mc:Fallback>
      <p:transition advTm="13919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1372</TotalTime>
  <Words>51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PowerPoint Presentation</vt:lpstr>
      <vt:lpstr>PowerPoint Presentation</vt:lpstr>
      <vt:lpstr>Take Your Angular App Glamping</vt:lpstr>
      <vt:lpstr>My Info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Moon</dc:creator>
  <cp:lastModifiedBy>Dennis Moon</cp:lastModifiedBy>
  <cp:revision>103</cp:revision>
  <dcterms:created xsi:type="dcterms:W3CDTF">2017-08-04T14:55:10Z</dcterms:created>
  <dcterms:modified xsi:type="dcterms:W3CDTF">2017-08-05T14:28:14Z</dcterms:modified>
</cp:coreProperties>
</file>