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61B68C2-C024-42A0-BDAF-1CE441D6145F}">
  <a:tblStyle styleId="{161B68C2-C024-42A0-BDAF-1CE441D61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249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795dc2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795dc2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795dc21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795dc21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795dc21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795dc21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795dc2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7795dc21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795dc21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795dc21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795dc2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795dc2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795dc2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795dc2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795dc2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795dc2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795dc21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795dc21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795dc2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795dc21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795dc21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7795dc21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7795dc2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7795dc2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795dc21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795dc21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7795dc21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7795dc21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795dc21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7795dc21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795dc2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795dc21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7795dc21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7795dc21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795dc2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7795dc2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7795dc21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7795dc21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795dc21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7795dc21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7795dc21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7795dc21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795dc21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7795dc21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7795dc21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7795dc21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795dc2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795dc2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795dc2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795dc2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795dc2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795dc2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795dc2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795dc2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795dc2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795dc2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개발 계획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2021년 8월 3일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권정현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판매량은 차이가 나는가?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161425" y="2101650"/>
            <a:ext cx="6510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일본 지역에서 롤플레잉이 강세이고 나머지는 비슷하다</a:t>
            </a:r>
            <a:endParaRPr sz="2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828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게임 트렌드가 있을까?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장르별 판매량 변화 1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622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장르별 판매량 변화 추이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859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2005년 부터 장르별 판매량 변화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게임 트렌드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1216725" y="2017650"/>
            <a:ext cx="634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ko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과거에는 확실히 있었다.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ko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현재는 뚜렷한 트렌드는 없다.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AutoNum type="arabicPeriod"/>
            </a:pPr>
            <a:r>
              <a:rPr lang="ko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최근에는 슈터 장르와 플랫폼 장르가 인기 있었다.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9317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많이 팔린 게임들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현재까지의 장르별 총 판매량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1543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상위권 4개 장르의 연도별 판매량 변화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1701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Shooter [Duck Hunt]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825"/>
            <a:ext cx="42031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4901025" y="2094600"/>
            <a:ext cx="4987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ko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패미컴용 건슈팅 게임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ko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패미컴용 게임 판매량 2위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프로젝트에 대한 설명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데이터에 대한 이해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지역에 따른 게임의 선호가 다를까?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연도별 게임 트랜드의 변화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많이 팔린 게임은 뭐가 다를까?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무슨 게임을 개발 할까?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Shooter [Call of Duty: Modern Warfare 2]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00" y="1162225"/>
            <a:ext cx="270170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4361325" y="2156100"/>
            <a:ext cx="455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콜 오브 듀티 시리즈의 최대 히트작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FPS 현대전의 교과서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화려한 연출과 타격감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Platform [Super Mario Bros]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325"/>
            <a:ext cx="45552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5088200" y="2156100"/>
            <a:ext cx="4551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ko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닌텐도의 대표작품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ko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다양한 플랫폼으로 이식 되면서 인기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ko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꾸준한 후속작 발표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Role-Playing [Pokemon Diamond/Pokemon Pearl]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5846675" y="2263950"/>
            <a:ext cx="455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포켓몬을 모아 싸우는 게임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포켓몬 도감의 완성이 핵심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꾸준한 후속작발표와 이식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 [Grand Theft Auto V]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4196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5072375" y="2156100"/>
            <a:ext cx="455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오픈월드 게임 세계관의 최강자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스토리와 자유도의 비율이 좋다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화려한 그래픽에도 비교적 저사양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51225" y="1972500"/>
            <a:ext cx="85206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시기에 비슷한 게임이 많아서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중에서 높은 판매량이 있지 않았을까?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Shooter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Platform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Role-Playing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</a:t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671574" y="2171550"/>
            <a:ext cx="776703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ko" sz="20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많이 팔린 게임에는 이유가 있다.</a:t>
            </a:r>
            <a:endParaRPr sz="20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lang="ko" sz="20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그 이유는 시장의 상황과 큰 상관은 없다. (비 인기 장르 제외)</a:t>
            </a:r>
            <a:endParaRPr sz="20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8779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80" b="1" dirty="0"/>
              <a:t>프로젝트 목표:</a:t>
            </a:r>
            <a:endParaRPr sz="248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80" dirty="0"/>
              <a:t>다가올 분기의 게임 개발에 대한 계획 수립</a:t>
            </a:r>
            <a:endParaRPr sz="24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80" dirty="0"/>
              <a:t>데이터에 기반한 과거 사례 분석</a:t>
            </a:r>
            <a:endParaRPr sz="24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80" dirty="0"/>
              <a:t>분석 내용을 통한 미래 게임 개발 전략 설정</a:t>
            </a:r>
            <a:endParaRPr sz="24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어떤 게임을 개발 할 것인가?</a:t>
            </a:r>
            <a:endParaRPr/>
          </a:p>
        </p:txBody>
      </p:sp>
      <p:sp>
        <p:nvSpPr>
          <p:cNvPr id="234" name="Google Shape;234;p42"/>
          <p:cNvSpPr txBox="1"/>
          <p:nvPr/>
        </p:nvSpPr>
        <p:spPr>
          <a:xfrm>
            <a:off x="734775" y="1564375"/>
            <a:ext cx="6526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현재의 대세 장르는 배틀로얄 과 AOS 장르이다 (롤, 배그, 포트나이트)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모바일에선 양산형 리니지라이크 게임들이 대세이다.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AAA급 게임이라도 반드시 성공하지는 않는다. (사이버 펑크 2077)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PC 게임 기반이 안되면 섣불리 콘솔 시장에 뛰어 들어선 안된다.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대성공을 부른 히트작은 생각의 전환과 융합장르에서 나왔다.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역사에 남을 게임을 만들 것인가?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비슷하게 팔리는 게임을 만들 것인가?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게임은 어떨까?</a:t>
            </a:r>
            <a:endParaRPr/>
          </a:p>
        </p:txBody>
      </p:sp>
      <p:sp>
        <p:nvSpPr>
          <p:cNvPr id="240" name="Google Shape;240;p43"/>
          <p:cNvSpPr txBox="1"/>
          <p:nvPr/>
        </p:nvSpPr>
        <p:spPr>
          <a:xfrm>
            <a:off x="497750" y="1232550"/>
            <a:ext cx="7150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Apex Legend의 벤치마킹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끊임없이 밀려오는 적 NPC 와의 공성전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마지막까지 전투에서 살아 남는자가 승리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각 캐릭터별 스킬을 통해 차별화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대량 학살 능력을 가진 무기가 존재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지역을 지키거나 방어하기 위한 다양한 루트가 존재하는 맵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레벨업 시스템으로 무기 해금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50" y="779375"/>
            <a:ext cx="7669700" cy="35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/>
        </p:nvSpPr>
        <p:spPr>
          <a:xfrm>
            <a:off x="1115250" y="1248000"/>
            <a:ext cx="6692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--끝--</a:t>
            </a:r>
            <a:endParaRPr sz="80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감사합니다</a:t>
            </a:r>
            <a:endParaRPr sz="80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71250" y="5410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사용된 데이터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00475" y="1501175"/>
            <a:ext cx="61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과거 1980년대 부터 최근 까지의 게임의 판매량을 기록한 데이터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73000" y="2000500"/>
          <a:ext cx="7998000" cy="2574475"/>
        </p:xfrm>
        <a:graphic>
          <a:graphicData uri="http://schemas.openxmlformats.org/drawingml/2006/table">
            <a:tbl>
              <a:tblPr>
                <a:noFill/>
                <a:tableStyleId>{161B68C2-C024-42A0-BDAF-1CE441D6145F}</a:tableStyleId>
              </a:tblPr>
              <a:tblGrid>
                <a:gridCol w="499875"/>
                <a:gridCol w="1010875"/>
                <a:gridCol w="733150"/>
                <a:gridCol w="599850"/>
                <a:gridCol w="844225"/>
                <a:gridCol w="1133050"/>
                <a:gridCol w="766475"/>
                <a:gridCol w="744250"/>
                <a:gridCol w="722050"/>
                <a:gridCol w="944200"/>
              </a:tblGrid>
              <a:tr h="258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Platform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Year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Genre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Publisher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NA_Sales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EU_Sales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JP_Sales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Other_Sales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35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Candace Kane's Candy Factory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2008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Destineer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0.04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636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The Munchables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Wii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2009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Namco Bandai Games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0.17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79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Otome wa Oanesama Boku ni Koi Shiteru Portable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PSP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Adventure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Alchemist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0.02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714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Deal or No Deal: Special Edition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Misc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Zoo Games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0.04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71250" y="3886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사전 처리 과정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55774" y="2110250"/>
            <a:ext cx="8213906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AutoNum type="arabicPeriod"/>
            </a:pPr>
            <a:r>
              <a:rPr lang="ko" sz="23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장르와 퍼블리셔가 불분명한 게임은 unknown 으로 처리</a:t>
            </a:r>
            <a:endParaRPr sz="23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AutoNum type="arabicPeriod"/>
            </a:pPr>
            <a:r>
              <a:rPr lang="ko" sz="23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판매량은 일괄적으로 10만 단위로 조정</a:t>
            </a:r>
            <a:endParaRPr sz="23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AutoNum type="arabicPeriod"/>
            </a:pPr>
            <a:r>
              <a:rPr lang="ko" sz="23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연도는 1980년대 부터 2010년대까지로 조정</a:t>
            </a:r>
            <a:endParaRPr sz="23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지역에 따라서 선호 게임장르가 다를까?</a:t>
            </a:r>
            <a:endParaRPr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71250" y="3886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장르별 총 판매량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409950"/>
            <a:ext cx="7852200" cy="3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71250" y="3124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장르별 판매량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75" y="1272050"/>
            <a:ext cx="7820276" cy="37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71250" y="3886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발매량과 판매량의 차이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354650"/>
            <a:ext cx="7852200" cy="3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487</Words>
  <Application>Microsoft Office PowerPoint</Application>
  <PresentationFormat>화면 슬라이드 쇼(16:9)</PresentationFormat>
  <Paragraphs>131</Paragraphs>
  <Slides>32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Slate</vt:lpstr>
      <vt:lpstr>게임 개발 계획</vt:lpstr>
      <vt:lpstr>순서</vt:lpstr>
      <vt:lpstr>프로젝트 목표: 다가올 분기의 게임 개발에 대한 계획 수립 데이터에 기반한 과거 사례 분석 분석 내용을 통한 미래 게임 개발 전략 설정 </vt:lpstr>
      <vt:lpstr>사용된 데이터</vt:lpstr>
      <vt:lpstr>데이터 사전 처리 과정</vt:lpstr>
      <vt:lpstr>지역에 따라서 선호 게임장르가 다를까?</vt:lpstr>
      <vt:lpstr>지역별 장르별 총 판매량</vt:lpstr>
      <vt:lpstr>지역별 장르별 판매량</vt:lpstr>
      <vt:lpstr>발매량과 판매량의 차이</vt:lpstr>
      <vt:lpstr>지역별 판매량은 차이가 나는가?</vt:lpstr>
      <vt:lpstr>연도별 게임 트렌드가 있을까?</vt:lpstr>
      <vt:lpstr>장르별 판매량 변화 1</vt:lpstr>
      <vt:lpstr>장르별 판매량 변화 추이 2 </vt:lpstr>
      <vt:lpstr>2005년 부터 장르별 판매량 변화</vt:lpstr>
      <vt:lpstr>연도별 게임 트렌드</vt:lpstr>
      <vt:lpstr>많이 팔린 게임들</vt:lpstr>
      <vt:lpstr>현재까지의 장르별 총 판매량</vt:lpstr>
      <vt:lpstr>상위권 4개 장르의 연도별 판매량 변화</vt:lpstr>
      <vt:lpstr>Shooter [Duck Hunt]</vt:lpstr>
      <vt:lpstr>Shooter [Call of Duty: Modern Warfare 2]</vt:lpstr>
      <vt:lpstr>Platform [Super Mario Bros]</vt:lpstr>
      <vt:lpstr>Role-Playing [Pokemon Diamond/Pokemon Pearl]</vt:lpstr>
      <vt:lpstr>Action [Grand Theft Auto V]</vt:lpstr>
      <vt:lpstr>그 시기에 비슷한 게임이 많아서 ? 그 중에서 높은 판매량이 있지 않았을까?</vt:lpstr>
      <vt:lpstr>Shooter</vt:lpstr>
      <vt:lpstr>Platform</vt:lpstr>
      <vt:lpstr>Role-Playing</vt:lpstr>
      <vt:lpstr>Action</vt:lpstr>
      <vt:lpstr>PowerPoint 프레젠테이션</vt:lpstr>
      <vt:lpstr>그래서 어떤 게임을 개발 할 것인가?</vt:lpstr>
      <vt:lpstr>이런 게임은 어떨까?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개발 계획</dc:title>
  <dc:creator>humiya</dc:creator>
  <cp:lastModifiedBy>meshna kniser</cp:lastModifiedBy>
  <cp:revision>3</cp:revision>
  <dcterms:modified xsi:type="dcterms:W3CDTF">2021-08-03T04:55:42Z</dcterms:modified>
</cp:coreProperties>
</file>