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3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8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51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2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6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8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3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154A83-0C83-42FC-8CE9-2EC19355278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DCCB-C747-4B18-9DC9-F717A1E78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50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craggy/baseb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9B074-52A5-41BB-8ADB-23DAAD070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홈런을 예측하는 최상의 모델을 찾아서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DBB5B-41E2-430E-B557-7531FB89C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AI_06_</a:t>
            </a:r>
            <a:r>
              <a:rPr lang="ko-KR" altLang="en-US" dirty="0"/>
              <a:t>권정현</a:t>
            </a:r>
          </a:p>
        </p:txBody>
      </p:sp>
    </p:spTree>
    <p:extLst>
      <p:ext uri="{BB962C8B-B14F-4D97-AF65-F5344CB8AC3E}">
        <p14:creationId xmlns:p14="http://schemas.microsoft.com/office/powerpoint/2010/main" val="90614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A2EF3-E258-41F5-ADB0-1B46318F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중요도 확인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80834-3710-4345-A770-0E5878D5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PermutationImportance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사용시</a:t>
            </a:r>
            <a:endParaRPr lang="en-US" altLang="ko-KR" b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b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A5FFD-E9BA-46FD-B583-15E5884F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8656"/>
            <a:ext cx="241016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4A179-1C36-49E5-A94B-A3ED3FE6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feature 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조합하여 생각해 볼 수 있는 질문들</a:t>
            </a:r>
            <a:br>
              <a:rPr lang="ko-KR" altLang="en-US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4F63D-255B-4D08-ADEF-591724EE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홈런을 치기 위한 평균 타구 스피드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홈런을 치기 위한 발사각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홈런이 많이 생산되는 구장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타자의 평균 비거리와 홈런과의 상관관계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당겨칠때와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밀어쳤을때의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홈런 생산량 차이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타자가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몇번째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공을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친것인가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투수와 타자의 손이 반대일때 홈런이 더 많이 나오는가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타구의 방향과 홈런과의 관계</a:t>
            </a:r>
            <a:endParaRPr lang="en-US" altLang="ko-KR" b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구종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구속과의 홈런의 확률</a:t>
            </a:r>
          </a:p>
        </p:txBody>
      </p:sp>
    </p:spTree>
    <p:extLst>
      <p:ext uri="{BB962C8B-B14F-4D97-AF65-F5344CB8AC3E}">
        <p14:creationId xmlns:p14="http://schemas.microsoft.com/office/powerpoint/2010/main" val="301312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53780-D6C5-4F1F-A979-EABA1AA3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타구의 발사각도와 발사 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1BFD2-96EE-4323-9AC2-EC44543F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홈런의 평균 발사 속도 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167.10826895823863 </a:t>
            </a:r>
          </a:p>
          <a:p>
            <a:r>
              <a:rPr lang="ko-KR" alt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홈런의 평균 발사 각도 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28.914958238420652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82BFB-4EE8-439F-8B3C-12091FB4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21" y="2831556"/>
            <a:ext cx="5575922" cy="38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B3E60-1B1F-4497-8600-1FB867A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홈런을 더 많이 생산하는 구장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299A-1328-4C73-8A61-A2589D03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구장별로 </a:t>
            </a:r>
            <a:r>
              <a:rPr lang="ko-KR" altLang="en-US" dirty="0" err="1"/>
              <a:t>홈런갯수를</a:t>
            </a:r>
            <a:r>
              <a:rPr lang="ko-KR" altLang="en-US" dirty="0"/>
              <a:t> 모두 합산</a:t>
            </a:r>
            <a:endParaRPr lang="en-US" altLang="ko-KR" dirty="0"/>
          </a:p>
          <a:p>
            <a:r>
              <a:rPr lang="ko-KR" altLang="en-US" dirty="0"/>
              <a:t>구장의 수치가 각각 다르므로 이를 하나의 수치로 합산</a:t>
            </a:r>
          </a:p>
        </p:txBody>
      </p:sp>
    </p:spTree>
    <p:extLst>
      <p:ext uri="{BB962C8B-B14F-4D97-AF65-F5344CB8AC3E}">
        <p14:creationId xmlns:p14="http://schemas.microsoft.com/office/powerpoint/2010/main" val="36634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F3A3C-29BC-429B-AC01-82D73EA5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홈런을 더 많이 생산하는 구장</a:t>
            </a:r>
            <a:r>
              <a:rPr lang="en-US" altLang="ko-KR" dirty="0"/>
              <a:t>?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9DEE50-6EDB-41DA-99DC-430E8CA9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9772"/>
            <a:ext cx="10887114" cy="3478239"/>
          </a:xfrm>
        </p:spPr>
      </p:pic>
    </p:spTree>
    <p:extLst>
      <p:ext uri="{BB962C8B-B14F-4D97-AF65-F5344CB8AC3E}">
        <p14:creationId xmlns:p14="http://schemas.microsoft.com/office/powerpoint/2010/main" val="416769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0EE9-53A7-4F32-8CBF-ED24D471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800" b="0" dirty="0" err="1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PermutationImportance</a:t>
            </a:r>
            <a:r>
              <a:rPr lang="ko-KR" altLang="en-US" sz="2800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에서 순위가 많이 오른 </a:t>
            </a:r>
            <a:r>
              <a:rPr lang="en-US" altLang="ko-KR" sz="2800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bearing (</a:t>
            </a:r>
            <a:r>
              <a:rPr lang="ko-KR" altLang="en-US" sz="2800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타구 방향</a:t>
            </a:r>
            <a:r>
              <a:rPr lang="en-US" altLang="ko-KR" sz="2800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800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에 대해서 알아보자</a:t>
            </a:r>
            <a:b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944E2-B911-440A-B8EF-BE719A025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09" y="2911379"/>
            <a:ext cx="6532034" cy="19710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A98E8-AAD1-4E95-900B-2E9205868224}"/>
              </a:ext>
            </a:extLst>
          </p:cNvPr>
          <p:cNvSpPr txBox="1"/>
          <p:nvPr/>
        </p:nvSpPr>
        <p:spPr>
          <a:xfrm>
            <a:off x="832608" y="520495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좌타자가 상대적으로 적기 때문에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우타자의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ko-KR" altLang="en-US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당겨치는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스윙이 많아  </a:t>
            </a:r>
          </a:p>
          <a:p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타구의 방향이 우측보다 좌측으로 많이 쏠리는 것으로 추측 할 수 있다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20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BF0BF-DCB3-4D8C-9A18-C8E7BE0B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타구의 유형 </a:t>
            </a:r>
            <a:r>
              <a:rPr lang="en-US" altLang="ko-KR" sz="36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3600" b="0" dirty="0" err="1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bb_type</a:t>
            </a:r>
            <a:r>
              <a:rPr lang="en-US" altLang="ko-KR" sz="36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3600" b="0" dirty="0"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 홈런과의 관계</a:t>
            </a:r>
            <a:b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8DE3AF-9C59-498A-BCE5-1073798C1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36" y="2710109"/>
            <a:ext cx="5975784" cy="1803167"/>
          </a:xfrm>
        </p:spPr>
      </p:pic>
    </p:spTree>
    <p:extLst>
      <p:ext uri="{BB962C8B-B14F-4D97-AF65-F5344CB8AC3E}">
        <p14:creationId xmlns:p14="http://schemas.microsoft.com/office/powerpoint/2010/main" val="91987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FF6F-56BD-4BD0-9F49-7C93B2B0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모델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A9B0C-319A-480A-BDB2-1A610380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E06C7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Boosting(</a:t>
            </a:r>
            <a:r>
              <a:rPr lang="en-US" altLang="ko-KR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xgboost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for gradient boosting)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 사용</a:t>
            </a:r>
            <a:endParaRPr lang="en-US" altLang="ko-KR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 이유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랜덤포레스트보다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성능이 더 좋다는 평이 있고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feature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들 간의 상호 관계가 의심되기 때문</a:t>
            </a:r>
            <a:endParaRPr lang="ko-KR" altLang="en-US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평가지표 </a:t>
            </a:r>
            <a:r>
              <a:rPr lang="en-US" altLang="ko-KR" dirty="0"/>
              <a:t>: f1 score</a:t>
            </a:r>
          </a:p>
          <a:p>
            <a:r>
              <a:rPr lang="ko-KR" altLang="en-US" dirty="0" err="1"/>
              <a:t>하이퍼파라미터</a:t>
            </a:r>
            <a:r>
              <a:rPr lang="ko-KR" altLang="en-US" dirty="0"/>
              <a:t> 최적화</a:t>
            </a:r>
            <a:endParaRPr lang="en-US" altLang="ko-KR" dirty="0"/>
          </a:p>
          <a:p>
            <a:r>
              <a:rPr lang="ko-KR" altLang="en-US" dirty="0"/>
              <a:t>홈런의 비율 격차가 크기 때문에 비율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E13A5-7741-4059-AD2A-9FD4B6D6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72" y="4815389"/>
            <a:ext cx="255305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C151-90D7-48E0-B138-6242EEE1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검증을 통한 최적화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D415F6-5B5A-461D-88CB-199EF861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704364"/>
            <a:ext cx="4372585" cy="2724530"/>
          </a:xfrm>
        </p:spPr>
      </p:pic>
    </p:spTree>
    <p:extLst>
      <p:ext uri="{BB962C8B-B14F-4D97-AF65-F5344CB8AC3E}">
        <p14:creationId xmlns:p14="http://schemas.microsoft.com/office/powerpoint/2010/main" val="237305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B1D8-F021-43E3-98FA-519E1485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496D7-090B-41CA-A073-968F636F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발사 각도와 최적의 타구를 만들어 내기 위한 훈련</a:t>
            </a:r>
            <a:endParaRPr lang="en-US" altLang="ko-KR" dirty="0"/>
          </a:p>
          <a:p>
            <a:r>
              <a:rPr lang="ko-KR" altLang="en-US" dirty="0"/>
              <a:t>공을 가운데로 치기위한 타이밍 훈련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2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2AB8-C445-4B51-9F3B-2578F6CB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F8D4A-9316-4ACA-B169-90E41BA7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프로젝트 설명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데이터에 대한 이해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데이터 전처리와 기준 모델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상위 변수들에 대한 분석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홈런을 예측하는 모델 생성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064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D312-196D-4156-91B8-4CA8986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0CAD4-E051-4101-A788-4DCF3360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C776-A571-42AF-90B9-3F38CDDF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696C0-9B74-4846-BFC9-AF4D4154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야구 게임에서 기록된 각종 데이터를 기반으로 홈런을 예측 할 수 있는 변수를 찾아보고 예측 할 수 있는 최상의 모델을 만들어 본다</a:t>
            </a:r>
            <a:r>
              <a:rPr lang="en-US" altLang="ko-KR" sz="3600" dirty="0"/>
              <a:t>.	</a:t>
            </a:r>
          </a:p>
          <a:p>
            <a:r>
              <a:rPr lang="en-US" altLang="ko-KR" sz="3600" dirty="0"/>
              <a:t> </a:t>
            </a:r>
            <a:r>
              <a:rPr lang="ko-KR" altLang="en-US" sz="3600" dirty="0"/>
              <a:t>홈런이냐 </a:t>
            </a:r>
            <a:r>
              <a:rPr lang="ko-KR" altLang="en-US" sz="3600" dirty="0" err="1"/>
              <a:t>아니냐의</a:t>
            </a:r>
            <a:r>
              <a:rPr lang="ko-KR" altLang="en-US" sz="3600" dirty="0"/>
              <a:t> 분류 문제로 접근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7115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29F04-A146-4E87-859C-6403634B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B90BD-498D-4982-89CA-D962E4C3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Kaggle </a:t>
            </a:r>
            <a:r>
              <a:rPr lang="ko-KR" altLang="en-US" dirty="0"/>
              <a:t>의 </a:t>
            </a:r>
            <a:r>
              <a:rPr lang="en-US" altLang="ko-KR" dirty="0"/>
              <a:t>baseball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>
                <a:hlinkClick r:id="rId2"/>
              </a:rPr>
              <a:t>https://www.kaggle.com/jcraggy/baseball</a:t>
            </a:r>
            <a:endParaRPr lang="en-US" altLang="ko-KR" dirty="0"/>
          </a:p>
          <a:p>
            <a:r>
              <a:rPr lang="en-US" altLang="ko-KR" dirty="0"/>
              <a:t>Features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게임 날짜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홈팀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어웨이팀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타자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투수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좌타자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여부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좌투수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여부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타구 유형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배트를 떠나는 볼의 수평 방향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구종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구장정보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이닝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</a:t>
            </a:r>
            <a:r>
              <a:rPr lang="ko-KR" altLang="en-US" dirty="0" err="1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아웃수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볼 수 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스트라이크 수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친 공의 위치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볼의 속도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배트를 떠나는 공의 속도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배트를 떠나는 공의 수직 각도</a:t>
            </a:r>
            <a:r>
              <a:rPr lang="en-US" altLang="ko-KR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홈런의 여부</a:t>
            </a:r>
            <a:endParaRPr lang="en-US" altLang="ko-KR" dirty="0">
              <a:solidFill>
                <a:srgbClr val="ABB2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 b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9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C9B8F-9128-456D-8421-667D2C13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가설과 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25F3F-4D3E-4732-BEA2-07083606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홈런은 단지 운이 아니며 데이터 적인 특성을 종합한다면 그 예측도 충분히 가능하다</a:t>
            </a:r>
            <a:endParaRPr lang="en-US" altLang="ko-KR" dirty="0"/>
          </a:p>
          <a:p>
            <a:r>
              <a:rPr lang="ko-KR" altLang="en-US" dirty="0"/>
              <a:t>베이스라인 모델 </a:t>
            </a:r>
            <a:r>
              <a:rPr lang="en-US" altLang="ko-KR" dirty="0"/>
              <a:t>: </a:t>
            </a:r>
            <a:r>
              <a:rPr lang="ko-KR" altLang="en-US" dirty="0" err="1"/>
              <a:t>랜덤포레스트</a:t>
            </a:r>
            <a:endParaRPr lang="en-US" altLang="ko-KR" dirty="0"/>
          </a:p>
          <a:p>
            <a:r>
              <a:rPr lang="ko-KR" altLang="en-US" dirty="0"/>
              <a:t>모델 선정 이유 </a:t>
            </a:r>
            <a:r>
              <a:rPr lang="en-US" altLang="ko-KR" dirty="0"/>
              <a:t>: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모델은 어느 데이터나 괜찮은 성능을 보여준다는 것이 첫번째 이유이고 </a:t>
            </a:r>
            <a:r>
              <a:rPr lang="en-US" altLang="ko-KR" dirty="0"/>
              <a:t>feature</a:t>
            </a:r>
            <a:r>
              <a:rPr lang="ko-KR" altLang="en-US" dirty="0"/>
              <a:t>들 간의 상관 관계가 거의 없을 거라는 추측을 한 것이 두번째 이유이다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평가지표 </a:t>
            </a:r>
            <a:r>
              <a:rPr lang="en-US" altLang="ko-KR" dirty="0"/>
              <a:t>: f1 score</a:t>
            </a:r>
          </a:p>
          <a:p>
            <a:r>
              <a:rPr lang="ko-KR" altLang="en-US" dirty="0"/>
              <a:t>평가지표 선정이유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의 조화 평균이므로 홈런을 더 잘 예측 할 수 있을 것으로 예상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4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69E3-3684-45BB-9A52-2304EF36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2D667-8AEB-4254-B089-369F6282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Feet </a:t>
            </a:r>
            <a:r>
              <a:rPr lang="ko-KR" altLang="en-US" dirty="0"/>
              <a:t>단위로 되어있는 것을 </a:t>
            </a:r>
            <a:r>
              <a:rPr lang="en-US" altLang="ko-KR" dirty="0"/>
              <a:t>meter </a:t>
            </a:r>
            <a:r>
              <a:rPr lang="ko-KR" altLang="en-US" dirty="0"/>
              <a:t>단위로 변경</a:t>
            </a:r>
            <a:endParaRPr lang="en-US" altLang="ko-KR" dirty="0"/>
          </a:p>
          <a:p>
            <a:r>
              <a:rPr lang="en-US" altLang="ko-KR" dirty="0"/>
              <a:t>Mph </a:t>
            </a:r>
            <a:r>
              <a:rPr lang="ko-KR" altLang="en-US" dirty="0"/>
              <a:t>속도 단위를 </a:t>
            </a:r>
            <a:r>
              <a:rPr lang="en-US" altLang="ko-KR" dirty="0"/>
              <a:t>kph </a:t>
            </a:r>
            <a:r>
              <a:rPr lang="ko-KR" altLang="en-US" dirty="0"/>
              <a:t>속도 단위로 변경</a:t>
            </a:r>
            <a:endParaRPr lang="en-US" altLang="ko-KR" dirty="0"/>
          </a:p>
          <a:p>
            <a:r>
              <a:rPr lang="ko-KR" altLang="en-US" dirty="0"/>
              <a:t>타구 유형의 </a:t>
            </a:r>
            <a:r>
              <a:rPr lang="ko-KR" altLang="en-US" dirty="0" err="1"/>
              <a:t>결측치</a:t>
            </a:r>
            <a:r>
              <a:rPr lang="ko-KR" altLang="en-US" dirty="0"/>
              <a:t> 들은 그 수가 작아서 삭제</a:t>
            </a:r>
            <a:endParaRPr lang="en-US" altLang="ko-KR" dirty="0"/>
          </a:p>
          <a:p>
            <a:r>
              <a:rPr lang="ko-KR" altLang="en-US" dirty="0"/>
              <a:t>타구 발사각도</a:t>
            </a:r>
            <a:r>
              <a:rPr lang="en-US" altLang="ko-KR" dirty="0"/>
              <a:t>, </a:t>
            </a:r>
            <a:r>
              <a:rPr lang="ko-KR" altLang="en-US" dirty="0"/>
              <a:t>타구 발사속도는 </a:t>
            </a:r>
            <a:r>
              <a:rPr lang="ko-KR" altLang="en-US" dirty="0" err="1"/>
              <a:t>결측치가</a:t>
            </a:r>
            <a:r>
              <a:rPr lang="ko-KR" altLang="en-US" dirty="0"/>
              <a:t> 많아서 평균으로 </a:t>
            </a:r>
            <a:r>
              <a:rPr lang="ko-KR" altLang="en-US" dirty="0" err="1"/>
              <a:t>채워줌</a:t>
            </a:r>
            <a:endParaRPr lang="en-US" altLang="ko-KR" dirty="0"/>
          </a:p>
          <a:p>
            <a:r>
              <a:rPr lang="ko-KR" altLang="en-US" dirty="0"/>
              <a:t>투수와 타자 이름은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35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57A7-132C-4F69-BE4C-AE24E6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홈런의 확률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0F104-D086-4283-8EB5-3FE8E55F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맞아나간</a:t>
            </a:r>
            <a:r>
              <a:rPr lang="ko-KR" altLang="en-US" dirty="0"/>
              <a:t> 타구의</a:t>
            </a:r>
            <a:r>
              <a:rPr lang="en-US" altLang="ko-KR" dirty="0"/>
              <a:t> 5.5879 %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F417BA-3BD0-4DE6-938E-70DD0D88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19" y="2849728"/>
            <a:ext cx="5104762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1852-1AD4-48B8-ABE6-9920F41A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9916A-4934-4E02-BB74-2AB4B9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F1 score : 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0.47855530474040636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BE0D4D-40C2-48E1-83E7-45A1BA46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90" y="2632733"/>
            <a:ext cx="4126984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5BEC-A1B0-4671-AF36-7C600765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중요도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646D1-4868-45D2-8234-67BD887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적인 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feature_importances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사용시</a:t>
            </a:r>
            <a:endParaRPr lang="en-US" altLang="ko-KR" b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b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BE244-21ED-4667-8A5E-5F9A1FF3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4" y="2663130"/>
            <a:ext cx="547301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5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78</TotalTime>
  <Words>491</Words>
  <Application>Microsoft Office PowerPoint</Application>
  <PresentationFormat>와이드스크린</PresentationFormat>
  <Paragraphs>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D2Coding</vt:lpstr>
      <vt:lpstr>Arial</vt:lpstr>
      <vt:lpstr>Century Gothic</vt:lpstr>
      <vt:lpstr>Consolas</vt:lpstr>
      <vt:lpstr>Wingdings 3</vt:lpstr>
      <vt:lpstr>이온</vt:lpstr>
      <vt:lpstr>홈런을 예측하는 최상의 모델을 찾아서</vt:lpstr>
      <vt:lpstr>순서</vt:lpstr>
      <vt:lpstr>프로젝트 목적</vt:lpstr>
      <vt:lpstr>사용된 데이터</vt:lpstr>
      <vt:lpstr>기본 가설과 베이스라인 모델</vt:lpstr>
      <vt:lpstr>전처리 과정</vt:lpstr>
      <vt:lpstr>홈런의 확률</vt:lpstr>
      <vt:lpstr>랜덤포레스트 적용</vt:lpstr>
      <vt:lpstr>변수의 중요도 확인</vt:lpstr>
      <vt:lpstr>변수의 중요도 확인 2</vt:lpstr>
      <vt:lpstr>feature 를 조합하여 생각해 볼 수 있는 질문들 </vt:lpstr>
      <vt:lpstr>타구의 발사각도와 발사 속도</vt:lpstr>
      <vt:lpstr>홈런을 더 많이 생산하는 구장?</vt:lpstr>
      <vt:lpstr>홈런을 더 많이 생산하는 구장? 2</vt:lpstr>
      <vt:lpstr> PermutationImportance에서 순위가 많이 오른 bearing (타구 방향)에 대해서 알아보자 </vt:lpstr>
      <vt:lpstr>타구의 유형 (bb_type)과 홈런과의 관계 </vt:lpstr>
      <vt:lpstr>새로운 모델 적용</vt:lpstr>
      <vt:lpstr>교차 검증을 통한 최적화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홈런을 예측하는 최상의 모델을 찾아서</dc:title>
  <dc:creator>kniser meshna</dc:creator>
  <cp:lastModifiedBy>kniser meshna</cp:lastModifiedBy>
  <cp:revision>2</cp:revision>
  <dcterms:created xsi:type="dcterms:W3CDTF">2021-09-03T07:33:30Z</dcterms:created>
  <dcterms:modified xsi:type="dcterms:W3CDTF">2021-09-03T08:51:43Z</dcterms:modified>
</cp:coreProperties>
</file>