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97" d="100"/>
          <a:sy n="197" d="100"/>
        </p:scale>
        <p:origin x="378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1A408-5EF3-467A-B0AF-CE2288545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DC571F-8A9C-477E-864C-F8E766384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3BA1D5-FAA8-4A47-A337-391B198B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3A2B-0B66-439D-9CD1-67CF2976D621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FAD60-87A9-4AD8-9DA2-191D31594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1FC27B-A3CB-408F-AFEB-1AAC9EDB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53B-B849-4738-B871-03BBB96EB3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55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AE841-418E-4C18-A213-C10CD399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01D90E-2EB7-4B59-83CF-45365E898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370703-275E-4922-88CC-EB7393A4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3A2B-0B66-439D-9CD1-67CF2976D621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C439F2-8951-4BAD-B9DB-82C2F9356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B65123-1F31-4EF8-9594-10FD6EA5A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53B-B849-4738-B871-03BBB96EB3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2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1296F63-1A0F-4FDF-8268-1C61710F6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3EEAAD-966E-4995-AA53-A0F8E70BF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A205D1-04A5-486D-BAC3-EC55D0E5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3A2B-0B66-439D-9CD1-67CF2976D621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D8159B-C4FA-4410-AC35-22BB5786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252E20-18BE-48D3-979F-57C0D3BF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53B-B849-4738-B871-03BBB96EB3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40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8DF78-2013-403F-B587-60252700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C8087D-B636-48B5-9F48-B437145E1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D5F6F3-653B-4D37-A197-AE5BEA985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3A2B-0B66-439D-9CD1-67CF2976D621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421BD6-1034-4085-97D2-560C0BA6E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34059C-D5A9-4AE1-BBD4-BB50742F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53B-B849-4738-B871-03BBB96EB3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92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1E9FA-6C13-4C79-903C-77C85F9A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92A4E7-81AC-46B1-B9A1-E9F256A35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233FBB-38E9-4AE3-AEF5-03C6B6248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3A2B-0B66-439D-9CD1-67CF2976D621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761579-B008-496D-9C70-B535F6642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3AD300-723E-41B4-8522-C6B8FEE6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53B-B849-4738-B871-03BBB96EB3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33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D93F0-05A6-4EB0-9F60-8E348EF07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5165E6-7746-42F3-A4D5-0EBA76027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A88258-8BA8-4DE9-9145-AE221B509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4D6C65-7E6F-49AB-AAF7-1A827512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3A2B-0B66-439D-9CD1-67CF2976D621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679DF6-2876-4524-96BD-301F6BDCE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0870DD-35E9-4710-86EA-94C88DBE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53B-B849-4738-B871-03BBB96EB3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41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CE8A03-B1FC-418E-9DBF-59FF40A37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C91401-9B54-4069-9115-A4ADEB5B0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166974-1627-4D2B-814A-A7CA577B5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4FEF39B-60E2-4FA8-B173-9444AD052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35764FB-5F6E-48E3-8C04-C4E37BE00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EE0D22B-AC51-41BF-AAFF-666EDB10B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3A2B-0B66-439D-9CD1-67CF2976D621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36F5E5F-F39F-46B9-9AD7-AF99CCAE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DA308F-5EFD-4E3E-8797-3F4E07CC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53B-B849-4738-B871-03BBB96EB3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304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C1326-6CE9-4F6A-BDBE-23CC55C0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1833D7-6E59-4495-8961-3AED496C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3A2B-0B66-439D-9CD1-67CF2976D621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BC780F-BADC-4D1C-A289-D4B4400C6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3B0EF7-B8CF-4396-B9C7-C3A9F8E8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53B-B849-4738-B871-03BBB96EB3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35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2FAC91-E335-4004-A15F-45DFBC92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3A2B-0B66-439D-9CD1-67CF2976D621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8D9A31F-27D3-4949-9F84-22B10F6C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ECCE0B-1976-4295-9941-ECB35DC3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53B-B849-4738-B871-03BBB96EB3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81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40F7B-EDDB-42D5-8AF9-05B95A4B8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96CE81-C563-4A00-A340-A0437D6A3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5D2D1A-AED3-4698-B956-087511E74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07A914-00BA-4BFA-9A1E-7E1608B58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3A2B-0B66-439D-9CD1-67CF2976D621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06261A-A217-429C-B3A7-63E617BD7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D8172C-2353-4A5D-ABFF-60E3E142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53B-B849-4738-B871-03BBB96EB3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51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3C28E-06FE-4D6D-BF96-3DC242F68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9D5D6C1-3C8C-4BFD-87E8-8021A5EEB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5FD1B8-C7F7-42BF-90F9-D2055E473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0BCA1F-35E1-440A-90EE-FA9EBABB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3A2B-0B66-439D-9CD1-67CF2976D621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E660D3-EDFF-47FE-8838-6CC4C9EE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EC6988-0FB3-4FF1-9D08-3EBB2709D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53B-B849-4738-B871-03BBB96EB3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55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06B14D9-FEE0-45B5-9560-6F67ACDEA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E08D6A-71D9-45BE-A6C2-B9A30BEA8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DD836A-E0C4-4CE2-BFAE-DB1F93AC1E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3A2B-0B66-439D-9CD1-67CF2976D621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74E7B3-00EA-481B-BDB1-8CF7FD91F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9A654B-7900-4ED4-8178-0B2913205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4D53B-B849-4738-B871-03BBB96EB3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587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Monitor Silhouette">
            <a:extLst>
              <a:ext uri="{FF2B5EF4-FFF2-40B4-BE49-F238E27FC236}">
                <a16:creationId xmlns:a16="http://schemas.microsoft.com/office/drawing/2014/main" id="{0A6D02C1-AF34-4331-955D-D03C61A04AB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gray">
          <a:xfrm>
            <a:off x="-780861" y="-1399699"/>
            <a:ext cx="9662160" cy="966216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F3F7411-121B-4BE3-A0F2-F744A13971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" t="434" r="19313" b="917"/>
          <a:stretch/>
        </p:blipFill>
        <p:spPr>
          <a:xfrm>
            <a:off x="546705" y="532190"/>
            <a:ext cx="6998342" cy="4589309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EEB7273-DEBB-4C81-844E-4BC96C768274}"/>
              </a:ext>
            </a:extLst>
          </p:cNvPr>
          <p:cNvCxnSpPr>
            <a:cxnSpLocks/>
          </p:cNvCxnSpPr>
          <p:nvPr/>
        </p:nvCxnSpPr>
        <p:spPr>
          <a:xfrm>
            <a:off x="6336544" y="1466060"/>
            <a:ext cx="153338" cy="2587617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09C93AA-AD23-4051-B165-3781D5194979}"/>
              </a:ext>
            </a:extLst>
          </p:cNvPr>
          <p:cNvCxnSpPr>
            <a:cxnSpLocks/>
          </p:cNvCxnSpPr>
          <p:nvPr/>
        </p:nvCxnSpPr>
        <p:spPr>
          <a:xfrm flipH="1" flipV="1">
            <a:off x="1614104" y="1286769"/>
            <a:ext cx="4722441" cy="179291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5CAF1D7-FDB1-48FF-A320-4ED56EDE5654}"/>
              </a:ext>
            </a:extLst>
          </p:cNvPr>
          <p:cNvCxnSpPr>
            <a:cxnSpLocks/>
          </p:cNvCxnSpPr>
          <p:nvPr/>
        </p:nvCxnSpPr>
        <p:spPr>
          <a:xfrm flipH="1">
            <a:off x="1853901" y="4053677"/>
            <a:ext cx="4635980" cy="647415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5F3C9F16-1109-416C-A5D5-5FD40C5093AA}"/>
              </a:ext>
            </a:extLst>
          </p:cNvPr>
          <p:cNvCxnSpPr>
            <a:cxnSpLocks/>
          </p:cNvCxnSpPr>
          <p:nvPr/>
        </p:nvCxnSpPr>
        <p:spPr>
          <a:xfrm>
            <a:off x="1614104" y="1286768"/>
            <a:ext cx="239797" cy="3414324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F97E0999-1976-4E49-8B70-1B5B8AB97531}"/>
              </a:ext>
            </a:extLst>
          </p:cNvPr>
          <p:cNvCxnSpPr>
            <a:cxnSpLocks/>
          </p:cNvCxnSpPr>
          <p:nvPr/>
        </p:nvCxnSpPr>
        <p:spPr>
          <a:xfrm flipH="1" flipV="1">
            <a:off x="1614104" y="1286768"/>
            <a:ext cx="8447451" cy="3732991"/>
          </a:xfrm>
          <a:prstGeom prst="line">
            <a:avLst/>
          </a:prstGeom>
          <a:ln w="25400" cap="rnd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DB95948B-2021-4A27-BB1B-89146BE9EA61}"/>
              </a:ext>
            </a:extLst>
          </p:cNvPr>
          <p:cNvCxnSpPr>
            <a:cxnSpLocks/>
          </p:cNvCxnSpPr>
          <p:nvPr/>
        </p:nvCxnSpPr>
        <p:spPr>
          <a:xfrm flipH="1" flipV="1">
            <a:off x="6489882" y="4053677"/>
            <a:ext cx="3558944" cy="955356"/>
          </a:xfrm>
          <a:prstGeom prst="line">
            <a:avLst/>
          </a:prstGeom>
          <a:ln w="25400" cap="rnd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81AFCE74-4C48-4175-9B60-BF26B2557AF1}"/>
              </a:ext>
            </a:extLst>
          </p:cNvPr>
          <p:cNvCxnSpPr>
            <a:cxnSpLocks/>
          </p:cNvCxnSpPr>
          <p:nvPr/>
        </p:nvCxnSpPr>
        <p:spPr>
          <a:xfrm flipH="1" flipV="1">
            <a:off x="1853901" y="4701092"/>
            <a:ext cx="8194927" cy="318667"/>
          </a:xfrm>
          <a:prstGeom prst="line">
            <a:avLst/>
          </a:prstGeom>
          <a:ln w="25400" cap="rnd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AB70326B-53BB-4683-AD76-EB54B6ABB407}"/>
              </a:ext>
            </a:extLst>
          </p:cNvPr>
          <p:cNvCxnSpPr>
            <a:cxnSpLocks/>
          </p:cNvCxnSpPr>
          <p:nvPr/>
        </p:nvCxnSpPr>
        <p:spPr>
          <a:xfrm flipH="1" flipV="1">
            <a:off x="6336545" y="1466060"/>
            <a:ext cx="3712281" cy="3553700"/>
          </a:xfrm>
          <a:prstGeom prst="line">
            <a:avLst/>
          </a:prstGeom>
          <a:ln w="25400" cap="rnd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6A731D0-7B4C-46A4-B757-37CFD3E6D07A}"/>
              </a:ext>
            </a:extLst>
          </p:cNvPr>
          <p:cNvGrpSpPr>
            <a:grpSpLocks noChangeAspect="1"/>
          </p:cNvGrpSpPr>
          <p:nvPr/>
        </p:nvGrpSpPr>
        <p:grpSpPr>
          <a:xfrm rot="12187408">
            <a:off x="10157807" y="3763790"/>
            <a:ext cx="2168009" cy="2263195"/>
            <a:chOff x="1058040" y="2581068"/>
            <a:chExt cx="627218" cy="654756"/>
          </a:xfrm>
          <a:solidFill>
            <a:schemeClr val="bg1"/>
          </a:solidFill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078C2342-28B3-40BD-870F-C85640DB4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369" y="2581068"/>
              <a:ext cx="620889" cy="654756"/>
            </a:xfrm>
            <a:prstGeom prst="rect">
              <a:avLst/>
            </a:prstGeom>
            <a:grpFill/>
          </p:spPr>
        </p:pic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587D0539-3DB6-4ECE-9917-E74ED18F48B1}"/>
                </a:ext>
              </a:extLst>
            </p:cNvPr>
            <p:cNvSpPr/>
            <p:nvPr/>
          </p:nvSpPr>
          <p:spPr bwMode="auto">
            <a:xfrm>
              <a:off x="1058040" y="2894328"/>
              <a:ext cx="489624" cy="341496"/>
            </a:xfrm>
            <a:prstGeom prst="rect">
              <a:avLst/>
            </a:prstGeom>
            <a:grpFill/>
            <a:ln w="9525">
              <a:noFill/>
              <a:round/>
              <a:headEnd type="arrow" w="med" len="med"/>
              <a:tailEnd type="none" w="med" len="med"/>
            </a:ln>
            <a:effectLst/>
            <a:extLst/>
          </p:spPr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23999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Kludt, Christian</dc:creator>
  <cp:lastModifiedBy>Kludt, Christian</cp:lastModifiedBy>
  <cp:revision>5</cp:revision>
  <dcterms:created xsi:type="dcterms:W3CDTF">2024-01-20T13:14:09Z</dcterms:created>
  <dcterms:modified xsi:type="dcterms:W3CDTF">2024-01-22T08:54:37Z</dcterms:modified>
</cp:coreProperties>
</file>