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48292-FA6F-4CF1-8F6A-7B64E68A5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7D7F1C-5AE7-47E2-9D69-8B89B42D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633A0-1B40-41F4-90F1-B29D4B32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E032D-70A4-4A6D-B64E-9BDE107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A8628-7C1C-401B-ADC2-040F8E44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7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AE895-0955-4218-B82B-0904F58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4BF36-A552-48B9-B33F-2FB65F5B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2401-0AA3-4E4A-A6B9-A285002A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A0081-016A-4741-B2BC-A71A16FF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78A2-E8BB-417C-AB6D-2F9CBFDC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F00AE-2D45-42D8-8958-3EB979173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1BB79-5437-4A54-8DB8-F4FB8F54F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888AB-08AD-4E47-8854-FDC3DCC3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C23D6-CD35-490F-8731-0048F163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628BA-31D7-4890-AF0A-96F35419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2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C2A5-2D45-42E2-A3A2-50921D79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E1A8D-0FA1-4DF5-8B68-D06AE0DE9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F240-1FAF-4D4B-A623-99620BC6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932A8-6405-4F14-BCA7-D5C6F03E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A6F2-9C54-47BF-993F-49B9FEF2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3A223-42D7-45BF-9DF7-0DFF4ABE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39653-7861-4696-B712-71FC5117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0EBE3-CE7E-420E-AA50-6A8795BB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BDE0-040B-4D94-994E-82CD3190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63FDF-D9B3-4AFF-9CD7-B85BAC27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0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2218-8D20-45AE-8CE2-EC5F380B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E48D-1C7D-4530-B8E7-118A1D7B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B3E12A-5590-4A2F-9BAC-F3314D1FD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F518B-C5C4-4054-B346-54E2F86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1CAF8-04CD-4F0B-BECF-2A2C66D5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027B1-7951-43F3-9366-13CA0D1D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3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0F6C1-6757-4A15-8F3D-89737A13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55A4F-7452-4A08-B120-1C17C7AE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0638E-8FCB-45D2-8D64-74FCBFA2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B0A42-854D-41E7-A24D-634FCD660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6D132-4DD6-42C2-9397-359301CA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D9D3E6-FD61-4826-A5B8-109C935C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C2025F-5A8D-45CD-82E9-75741000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0A7751-1313-4171-AB54-6758BCC1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2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B855A-BC6B-4F68-B89F-4293E156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A6838-A1CD-458B-A65F-1F13FEA7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3F4FF-3138-45D9-A369-112D5E4E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A6991-1E87-43A1-8CF7-2C9FBC38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9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1BEA1-B019-471F-B80A-0201ADB8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6FB03-9154-4300-8978-6D0178AE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579F0-10FB-4F23-B90B-97B72624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5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401F-000A-484D-97D0-DBB322E0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A3813-4F9E-4045-854F-AF73F871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03034-F535-4708-AF73-C9307116F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797C0-02A5-4817-A63C-F7A04DE6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CE676-7EE0-401B-8718-11D9C20F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1F46F-ADA5-41AB-BBB3-6DEB6A45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5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ADA4-D3A6-4F9C-9CD0-5911968D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7F8427-9895-4F3A-8112-7D66BC041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63224-808C-411D-BE59-F36D73F8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2C3CA-E691-4B1F-8957-5474C235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5AEDA-32F9-4DC7-9DBE-3C22C06B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361EA-1BEF-462D-9C1B-FFE2CF71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5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C844C0-C357-464C-A7E2-99CE3151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2745D-C244-42C1-8C17-1D6DC762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87824-01A8-4BCC-90FD-9819AC54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D429-5B2A-4A23-8CFF-502CA089CD0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356A7-D3C2-4B6E-A51C-B149FCF73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9FBFB-4050-460F-AC9C-D9C91CCD9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6E45-481D-482E-8924-BDDC3E99C2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E6652F2-8E3A-4705-9292-4B15C3755787}"/>
              </a:ext>
            </a:extLst>
          </p:cNvPr>
          <p:cNvSpPr/>
          <p:nvPr/>
        </p:nvSpPr>
        <p:spPr>
          <a:xfrm>
            <a:off x="4135120" y="1524000"/>
            <a:ext cx="3007360" cy="2844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39F1DD-F44D-4BE3-9779-6EECA3520826}"/>
              </a:ext>
            </a:extLst>
          </p:cNvPr>
          <p:cNvCxnSpPr/>
          <p:nvPr/>
        </p:nvCxnSpPr>
        <p:spPr>
          <a:xfrm>
            <a:off x="2875280" y="2905760"/>
            <a:ext cx="5544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50800" dir="5400000" sx="9000" sy="9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26DB5B-6EFC-4378-8FDF-9D638882EA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528320"/>
            <a:ext cx="8480" cy="4551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>
            <a:outerShdw blurRad="50800" dist="50800" dir="5400000" sx="9000" sy="9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A48D9C4-5E8F-47E6-871D-D9CB0325387C}"/>
              </a:ext>
            </a:extLst>
          </p:cNvPr>
          <p:cNvCxnSpPr>
            <a:endCxn id="4" idx="7"/>
          </p:cNvCxnSpPr>
          <p:nvPr/>
        </p:nvCxnSpPr>
        <p:spPr>
          <a:xfrm flipV="1">
            <a:off x="5647280" y="1940611"/>
            <a:ext cx="1054782" cy="965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>
            <a:extLst>
              <a:ext uri="{FF2B5EF4-FFF2-40B4-BE49-F238E27FC236}">
                <a16:creationId xmlns:a16="http://schemas.microsoft.com/office/drawing/2014/main" id="{852EC249-773A-441D-A1CB-333B50611842}"/>
              </a:ext>
            </a:extLst>
          </p:cNvPr>
          <p:cNvSpPr/>
          <p:nvPr/>
        </p:nvSpPr>
        <p:spPr>
          <a:xfrm>
            <a:off x="5781040" y="2682240"/>
            <a:ext cx="245520" cy="41656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DF39866-D104-418C-82AB-32734817407B}"/>
              </a:ext>
            </a:extLst>
          </p:cNvPr>
          <p:cNvCxnSpPr>
            <a:stCxn id="4" idx="7"/>
          </p:cNvCxnSpPr>
          <p:nvPr/>
        </p:nvCxnSpPr>
        <p:spPr>
          <a:xfrm>
            <a:off x="6702062" y="1940611"/>
            <a:ext cx="0" cy="965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E059EA7-6A39-4C43-B542-17B12A3E6972}"/>
              </a:ext>
            </a:extLst>
          </p:cNvPr>
          <p:cNvSpPr txBox="1"/>
          <p:nvPr/>
        </p:nvSpPr>
        <p:spPr>
          <a:xfrm>
            <a:off x="5941574" y="214350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BDEDA-AE57-42D6-B2A2-1A1C449E8490}"/>
              </a:ext>
            </a:extLst>
          </p:cNvPr>
          <p:cNvSpPr txBox="1"/>
          <p:nvPr/>
        </p:nvSpPr>
        <p:spPr>
          <a:xfrm>
            <a:off x="6003055" y="287319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AC6F5D-04AA-4496-B95D-CBEAF05C9335}"/>
              </a:ext>
            </a:extLst>
          </p:cNvPr>
          <p:cNvSpPr txBox="1"/>
          <p:nvPr/>
        </p:nvSpPr>
        <p:spPr>
          <a:xfrm>
            <a:off x="6402146" y="234338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4796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kangming chen</dc:creator>
  <cp:lastModifiedBy>kangming chen</cp:lastModifiedBy>
  <cp:revision>1</cp:revision>
  <dcterms:created xsi:type="dcterms:W3CDTF">2020-04-28T12:55:16Z</dcterms:created>
  <dcterms:modified xsi:type="dcterms:W3CDTF">2020-04-28T13:00:09Z</dcterms:modified>
</cp:coreProperties>
</file>