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0345" autoAdjust="0"/>
  </p:normalViewPr>
  <p:slideViewPr>
    <p:cSldViewPr>
      <p:cViewPr varScale="1">
        <p:scale>
          <a:sx n="93" d="100"/>
          <a:sy n="93" d="100"/>
        </p:scale>
        <p:origin x="-22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D0D90-FDD4-401C-97EB-4052AF8E462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48BFA-6834-4925-9DB0-65A5C252466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Bắt đầu</a:t>
            </a:r>
            <a:r>
              <a:rPr lang="en-US" baseline="0" dirty="0" smtClean="0"/>
              <a:t> với nodejs</a:t>
            </a:r>
            <a:endParaRPr lang="en-US" dirty="0" smtClean="0"/>
          </a:p>
          <a:p>
            <a:r>
              <a:rPr lang="en-US" dirty="0" smtClean="0"/>
              <a:t>Npm init   // để</a:t>
            </a:r>
            <a:r>
              <a:rPr lang="en-US" baseline="0" dirty="0" smtClean="0"/>
              <a:t> tạo ra file package.json</a:t>
            </a:r>
          </a:p>
          <a:p>
            <a:r>
              <a:rPr lang="en-US" baseline="0" dirty="0" smtClean="0"/>
              <a:t>Npm i express  // cài express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Tạo file server.js (Như ảnh)</a:t>
            </a:r>
          </a:p>
          <a:p>
            <a:endParaRPr lang="en-US" baseline="0" dirty="0" smtClean="0"/>
          </a:p>
          <a:p>
            <a:r>
              <a:rPr lang="en-US" baseline="0" dirty="0" smtClean="0"/>
              <a:t>Npm i nodemon –g</a:t>
            </a:r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8BFA-6834-4925-9DB0-65A5C252466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//Router để</a:t>
            </a:r>
            <a:r>
              <a:rPr lang="en-US" baseline="0" dirty="0" smtClean="0"/>
              <a:t> định nghĩa link đường dẫn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Khai báo router1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Var</a:t>
            </a:r>
            <a:r>
              <a:rPr lang="en-US" baseline="0" dirty="0" smtClean="0"/>
              <a:t> router1 = express.Router()</a:t>
            </a:r>
          </a:p>
          <a:p>
            <a:endParaRPr lang="en-US" baseline="0" dirty="0" smtClean="0"/>
          </a:p>
          <a:p>
            <a:r>
              <a:rPr lang="en-US" dirty="0" smtClean="0"/>
              <a:t>Tạo các</a:t>
            </a:r>
            <a:r>
              <a:rPr lang="en-US" baseline="0" dirty="0" smtClean="0"/>
              <a:t> link method get</a:t>
            </a:r>
          </a:p>
          <a:p>
            <a:r>
              <a:rPr lang="en-US" baseline="0" dirty="0" smtClean="0"/>
              <a:t>Sau đó app use router 1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Link đường dẫn VD sẽ là   localhost:3000/api1/alo1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8BFA-6834-4925-9DB0-65A5C252466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Tách</a:t>
            </a:r>
            <a:r>
              <a:rPr lang="en-US" baseline="0" dirty="0" smtClean="0"/>
              <a:t> ra viết riêng file router : apiRouter.js</a:t>
            </a:r>
          </a:p>
          <a:p>
            <a:r>
              <a:rPr lang="en-US" baseline="0" dirty="0" smtClean="0"/>
              <a:t>Khai báo lại express để sử dụng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Export ra để import vào file server.js</a:t>
            </a:r>
          </a:p>
          <a:p>
            <a:r>
              <a:rPr lang="en-US" baseline="0" dirty="0" smtClean="0"/>
              <a:t>Module.exports = router</a:t>
            </a:r>
          </a:p>
          <a:p>
            <a:endParaRPr lang="en-US" dirty="0" smtClean="0"/>
          </a:p>
          <a:p>
            <a:r>
              <a:rPr lang="en-US" dirty="0" smtClean="0"/>
              <a:t>File server.js  gọi</a:t>
            </a:r>
            <a:r>
              <a:rPr lang="en-US" baseline="0" dirty="0" smtClean="0"/>
              <a:t> apiRouter vào</a:t>
            </a:r>
            <a:endParaRPr lang="en-US" dirty="0" smtClean="0"/>
          </a:p>
          <a:p>
            <a:r>
              <a:rPr lang="en-US" dirty="0" smtClean="0"/>
              <a:t>Require</a:t>
            </a:r>
            <a:r>
              <a:rPr lang="en-US" baseline="0" dirty="0" smtClean="0"/>
              <a:t>(‘./apiRouter.js’)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8BFA-6834-4925-9DB0-65A5C2524662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Thêm</a:t>
            </a:r>
            <a:r>
              <a:rPr lang="en-US" baseline="0" dirty="0" smtClean="0"/>
              <a:t> parametter</a:t>
            </a:r>
          </a:p>
          <a:p>
            <a:r>
              <a:rPr lang="en-US" baseline="0" dirty="0" smtClean="0"/>
              <a:t>Req.params.ten_parameter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Lưu ý để các parameter ở sau cùng các đường dẫn tĩnh ở phía trên  (Vd: products , cart ....)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8BFA-6834-4925-9DB0-65A5C2524662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113" y="1158875"/>
            <a:ext cx="8612187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050" y="425450"/>
            <a:ext cx="8088313" cy="601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352800" y="457200"/>
            <a:ext cx="783113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533400"/>
            <a:ext cx="52197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1188" y="1187450"/>
            <a:ext cx="538162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127</Words>
  <Application>Microsoft Office PowerPoint</Application>
  <PresentationFormat>On-screen Show (4:3)</PresentationFormat>
  <Paragraphs>32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Anhnh</dc:creator>
  <cp:lastModifiedBy>Anhnh</cp:lastModifiedBy>
  <cp:revision>13</cp:revision>
  <dcterms:created xsi:type="dcterms:W3CDTF">2006-08-16T00:00:00Z</dcterms:created>
  <dcterms:modified xsi:type="dcterms:W3CDTF">2021-09-29T07:19:51Z</dcterms:modified>
</cp:coreProperties>
</file>