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0345" autoAdjust="0"/>
  </p:normalViewPr>
  <p:slideViewPr>
    <p:cSldViewPr>
      <p:cViewPr varScale="1">
        <p:scale>
          <a:sx n="93" d="100"/>
          <a:sy n="93" d="100"/>
        </p:scale>
        <p:origin x="-22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D0D90-FDD4-401C-97EB-4052AF8E4622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48BFA-6834-4925-9DB0-65A5C25246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Anhnh</dc:creator>
  <cp:lastModifiedBy>Anhnh</cp:lastModifiedBy>
  <cp:revision>22</cp:revision>
  <dcterms:created xsi:type="dcterms:W3CDTF">2006-08-16T00:00:00Z</dcterms:created>
  <dcterms:modified xsi:type="dcterms:W3CDTF">2021-09-29T08:43:43Z</dcterms:modified>
</cp:coreProperties>
</file>