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345" autoAdjust="0"/>
  </p:normalViewPr>
  <p:slideViewPr>
    <p:cSldViewPr>
      <p:cViewPr varScale="1">
        <p:scale>
          <a:sx n="93" d="100"/>
          <a:sy n="93" d="100"/>
        </p:scale>
        <p:origin x="-21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0D90-FDD4-401C-97EB-4052AF8E4622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FA-6834-4925-9DB0-65A5C2524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Mongodb được lưu dưới dạng Object {key : value} (Schemaless  không cố định field như mysql)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Trong các colection có các document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GUI quản lý dữ liệu Robot3T nhẹ hơn mongo Compass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Npm i mongoose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https://www.npmjs.com/package/mongoose</a:t>
            </a:r>
          </a:p>
          <a:p>
            <a:endParaRPr lang="en-US" dirty="0" smtClean="0"/>
          </a:p>
          <a:p>
            <a:r>
              <a:rPr lang="en-US" dirty="0" smtClean="0"/>
              <a:t>Khởi</a:t>
            </a:r>
            <a:r>
              <a:rPr lang="en-US" baseline="0" dirty="0" smtClean="0"/>
              <a:t> tạo Schema mongoose</a:t>
            </a:r>
          </a:p>
          <a:p>
            <a:r>
              <a:rPr lang="en-US" dirty="0" smtClean="0"/>
              <a:t>Tạo</a:t>
            </a:r>
            <a:r>
              <a:rPr lang="en-US" baseline="0" dirty="0" smtClean="0"/>
              <a:t> các field option cần thiết</a:t>
            </a:r>
          </a:p>
          <a:p>
            <a:r>
              <a:rPr lang="en-US" baseline="0" dirty="0" smtClean="0"/>
              <a:t>Khởi tạo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Khi truy xuất</a:t>
            </a:r>
            <a:r>
              <a:rPr lang="en-US" baseline="0" dirty="0" smtClean="0"/>
              <a:t> data mặc định mongoDB sẽ thêm ”s” vào trong tên data</a:t>
            </a:r>
          </a:p>
          <a:p>
            <a:r>
              <a:rPr lang="en-US" baseline="0" dirty="0" smtClean="0"/>
              <a:t>VD: account =&gt; accounts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Nên để gọi chính xác hãy thêm object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 collection: ‘Tên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collection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 } ở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trong Schema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Hàm find({  })  tìm kiếm</a:t>
            </a:r>
          </a:p>
          <a:p>
            <a:r>
              <a:rPr lang="en-US" baseline="0" dirty="0" smtClean="0"/>
              <a:t>VD find({ username : ‘haianh’})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Hàm</a:t>
            </a:r>
            <a:r>
              <a:rPr lang="en-US" baseline="0" dirty="0" smtClean="0"/>
              <a:t> create tạo mới</a:t>
            </a:r>
          </a:p>
          <a:p>
            <a:r>
              <a:rPr lang="en-US" baseline="0" dirty="0" smtClean="0"/>
              <a:t>Cấu trúc Promise then catch</a:t>
            </a:r>
          </a:p>
          <a:p>
            <a:r>
              <a:rPr lang="en-US" baseline="0" dirty="0" smtClean="0"/>
              <a:t>Khi tạo xong thì in ra bản ghi vừa 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Hàm</a:t>
            </a:r>
            <a:r>
              <a:rPr lang="en-US" baseline="0" dirty="0" smtClean="0"/>
              <a:t> update đã cũ , thay bằng updateOne hoặc updateMany</a:t>
            </a:r>
          </a:p>
          <a:p>
            <a:r>
              <a:rPr lang="en-US" baseline="0" dirty="0" smtClean="0"/>
              <a:t>Cấu trúc  updateOne ({ condition } , { data_update})   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điều kiện 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dữ liệu muốn update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Hàm</a:t>
            </a:r>
            <a:r>
              <a:rPr lang="en-US" baseline="0" dirty="0" smtClean="0"/>
              <a:t> delete thay bằng deleteOne hoặc deleteMany</a:t>
            </a:r>
          </a:p>
          <a:p>
            <a:r>
              <a:rPr lang="en-US" baseline="0" dirty="0" smtClean="0"/>
              <a:t>Cấu trúc </a:t>
            </a:r>
            <a:r>
              <a:rPr lang="en-US" baseline="0" smtClean="0"/>
              <a:t>deleteOne({</a:t>
            </a:r>
            <a:r>
              <a:rPr lang="en-US" baseline="0" smtClean="0"/>
              <a:t>condition </a:t>
            </a:r>
            <a:r>
              <a:rPr lang="en-US" baseline="0" smtClean="0"/>
              <a:t>})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48BFA-6834-4925-9DB0-65A5C25246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19113" y="1025525"/>
            <a:ext cx="10183813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3863" y="1987550"/>
            <a:ext cx="5754687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163" y="1025525"/>
            <a:ext cx="8574087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33400"/>
            <a:ext cx="7250113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763" y="1735138"/>
            <a:ext cx="735488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1292225"/>
            <a:ext cx="764063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25" y="625475"/>
            <a:ext cx="7497763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150</Words>
  <Application>Microsoft Office PowerPoint</Application>
  <PresentationFormat>On-screen Show (4:3)</PresentationFormat>
  <Paragraphs>34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Anhnh</dc:creator>
  <cp:lastModifiedBy>Anhnh</cp:lastModifiedBy>
  <cp:revision>31</cp:revision>
  <dcterms:created xsi:type="dcterms:W3CDTF">2006-08-16T00:00:00Z</dcterms:created>
  <dcterms:modified xsi:type="dcterms:W3CDTF">2021-09-30T04:17:27Z</dcterms:modified>
</cp:coreProperties>
</file>