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345" autoAdjust="0"/>
  </p:normalViewPr>
  <p:slideViewPr>
    <p:cSldViewPr>
      <p:cViewPr varScale="1">
        <p:scale>
          <a:sx n="93" d="100"/>
          <a:sy n="93" d="100"/>
        </p:scale>
        <p:origin x="-2154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0D90-FDD4-401C-97EB-4052AF8E4622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8BFA-6834-4925-9DB0-65A5C2524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sánh</a:t>
            </a:r>
          </a:p>
          <a:p>
            <a:r>
              <a:rPr lang="en-US" dirty="0" smtClean="0"/>
              <a:t>VD điều</a:t>
            </a:r>
            <a:r>
              <a:rPr lang="en-US" baseline="0" dirty="0" smtClean="0"/>
              <a:t> kiện tìm kiếm là age &gt; 20</a:t>
            </a:r>
            <a:endParaRPr lang="en-US" dirty="0" smtClean="0"/>
          </a:p>
          <a:p>
            <a:r>
              <a:rPr lang="en-US" dirty="0" smtClean="0"/>
              <a:t>Vì</a:t>
            </a:r>
            <a:r>
              <a:rPr lang="en-US" baseline="0" dirty="0" smtClean="0"/>
              <a:t> trong find phải chứa object nên phải chuyển đổi về dạng  Object { age : { $gt : 20}}    </a:t>
            </a:r>
          </a:p>
          <a:p>
            <a:r>
              <a:rPr lang="en-US" baseline="0" dirty="0" smtClean="0"/>
              <a:t>$gt : &gt;</a:t>
            </a:r>
          </a:p>
          <a:p>
            <a:pPr>
              <a:buFontTx/>
              <a:buNone/>
            </a:pPr>
            <a:r>
              <a:rPr lang="en-US" baseline="0" dirty="0" smtClean="0"/>
              <a:t>$lt  : &lt;</a:t>
            </a:r>
          </a:p>
          <a:p>
            <a:pPr>
              <a:buFontTx/>
              <a:buNone/>
            </a:pPr>
            <a:r>
              <a:rPr lang="en-US" baseline="0" dirty="0" smtClean="0"/>
              <a:t>$gte : &gt;=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$lte : &gt;=</a:t>
            </a: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$eq :  =</a:t>
            </a:r>
          </a:p>
          <a:p>
            <a:pPr>
              <a:buFontTx/>
              <a:buNone/>
            </a:pPr>
            <a:r>
              <a:rPr lang="en-US" baseline="0" dirty="0" smtClean="0"/>
              <a:t>$ne: !=</a:t>
            </a:r>
          </a:p>
          <a:p>
            <a:pPr>
              <a:buFontTx/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Tương</a:t>
            </a:r>
            <a:r>
              <a:rPr lang="en-US" baseline="0" dirty="0" smtClean="0"/>
              <a:t> tự query LIKE trong mysql</a:t>
            </a:r>
          </a:p>
          <a:p>
            <a:r>
              <a:rPr lang="en-US" baseline="0" dirty="0" smtClean="0"/>
              <a:t>Trong mongoose  phải theo cấu trúc object </a:t>
            </a:r>
          </a:p>
          <a:p>
            <a:r>
              <a:rPr lang="en-US" baseline="0" dirty="0" smtClean="0"/>
              <a:t>Điều kiện tìm kiếm theo Regex</a:t>
            </a:r>
          </a:p>
          <a:p>
            <a:r>
              <a:rPr lang="en-US" baseline="0" dirty="0" smtClean="0"/>
              <a:t>Skip  : bỏ qua</a:t>
            </a:r>
          </a:p>
          <a:p>
            <a:r>
              <a:rPr lang="en-US" baseline="0" dirty="0" smtClean="0"/>
              <a:t>Limit : Giới hạn</a:t>
            </a:r>
          </a:p>
          <a:p>
            <a:r>
              <a:rPr lang="en-US" baseline="0" dirty="0" smtClean="0"/>
              <a:t>Sort : Sắp xếp , mặc định là asc ,  muốn desc thì cho value : 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$or</a:t>
            </a:r>
            <a:r>
              <a:rPr lang="en-US" baseline="0" dirty="0" smtClean="0"/>
              <a:t> :[ {</a:t>
            </a:r>
            <a:r>
              <a:rPr lang="en-US" baseline="0" dirty="0" smtClean="0"/>
              <a:t>condition1</a:t>
            </a:r>
            <a:r>
              <a:rPr lang="en-US" baseline="0" dirty="0" smtClean="0"/>
              <a:t>} , {</a:t>
            </a:r>
            <a:r>
              <a:rPr lang="en-US" baseline="0" dirty="0" smtClean="0"/>
              <a:t>condition2 </a:t>
            </a:r>
            <a:r>
              <a:rPr lang="en-US" baseline="0" dirty="0" smtClean="0"/>
              <a:t>} ..... {</a:t>
            </a:r>
            <a:r>
              <a:rPr lang="en-US" baseline="0" dirty="0" smtClean="0"/>
              <a:t>condition N</a:t>
            </a:r>
            <a:r>
              <a:rPr lang="en-US" baseline="0" dirty="0" smtClean="0"/>
              <a:t>} ]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Field : {$in : [value1</a:t>
            </a:r>
            <a:r>
              <a:rPr lang="en-US" baseline="0" dirty="0" smtClean="0"/>
              <a:t> , value2 ....</a:t>
            </a:r>
            <a:r>
              <a:rPr lang="en-US" dirty="0" smtClean="0"/>
              <a:t>] }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Tương</a:t>
            </a:r>
            <a:r>
              <a:rPr lang="en-US" baseline="0" dirty="0" smtClean="0"/>
              <a:t> tự như foreign key trong mysql</a:t>
            </a:r>
          </a:p>
          <a:p>
            <a:endParaRPr lang="en-US" dirty="0" smtClean="0"/>
          </a:p>
          <a:p>
            <a:r>
              <a:rPr lang="en-US" dirty="0" smtClean="0"/>
              <a:t>Field course</a:t>
            </a:r>
            <a:r>
              <a:rPr lang="en-US" baseline="0" dirty="0" smtClean="0"/>
              <a:t>Id là khóa ngoại</a:t>
            </a:r>
            <a:endParaRPr lang="en-US" dirty="0" smtClean="0"/>
          </a:p>
          <a:p>
            <a:r>
              <a:rPr lang="en-US" dirty="0" smtClean="0"/>
              <a:t>Ref liên</a:t>
            </a:r>
            <a:r>
              <a:rPr lang="en-US" baseline="0" dirty="0" smtClean="0"/>
              <a:t> kết field với model ‘course’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.populate(‘ten của field trong model Acount’)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Populate lồng</a:t>
            </a:r>
            <a:r>
              <a:rPr lang="en-US" baseline="0" dirty="0" smtClean="0"/>
              <a:t> trong populate</a:t>
            </a:r>
          </a:p>
          <a:p>
            <a:endParaRPr lang="en-US" dirty="0" smtClean="0"/>
          </a:p>
          <a:p>
            <a:r>
              <a:rPr lang="en-US" dirty="0" smtClean="0"/>
              <a:t> accountI</a:t>
            </a:r>
            <a:r>
              <a:rPr lang="en-US" baseline="0" dirty="0" smtClean="0"/>
              <a:t>d trong courseId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Từ</a:t>
            </a:r>
            <a:r>
              <a:rPr lang="en-US" baseline="0" dirty="0" smtClean="0"/>
              <a:t> bên mongoDB mô phỏng lại cấu trúc Schema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courseId ref  collection  ‘course’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402637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66875"/>
            <a:ext cx="7259637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838200"/>
            <a:ext cx="54292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"/>
            <a:ext cx="49815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228600"/>
            <a:ext cx="50292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33600" y="304800"/>
            <a:ext cx="7650163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29300" y="381000"/>
            <a:ext cx="33147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057400" y="-685800"/>
            <a:ext cx="7031037" cy="796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0"/>
            <a:ext cx="6564313" cy="604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24000" y="4495800"/>
            <a:ext cx="54768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362200" y="-152400"/>
            <a:ext cx="618331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152400"/>
            <a:ext cx="5229225" cy="713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189</Words>
  <Application>Microsoft Office PowerPoint</Application>
  <PresentationFormat>On-screen Show (4:3)</PresentationFormat>
  <Paragraphs>41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Anhnh</dc:creator>
  <cp:lastModifiedBy>Anhnh</cp:lastModifiedBy>
  <cp:revision>55</cp:revision>
  <dcterms:created xsi:type="dcterms:W3CDTF">2006-08-16T00:00:00Z</dcterms:created>
  <dcterms:modified xsi:type="dcterms:W3CDTF">2021-09-30T09:01:27Z</dcterms:modified>
</cp:coreProperties>
</file>