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40084-140E-4662-8DB0-0FE7E8FAFA42}" v="1" dt="2022-10-03T17:13:2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61740084-140E-4662-8DB0-0FE7E8FAFA42}"/>
    <pc:docChg chg="custSel addSld modSld">
      <pc:chgData name="Jakub Rybacki" userId="71160f026d85cc38" providerId="LiveId" clId="{61740084-140E-4662-8DB0-0FE7E8FAFA42}" dt="2022-10-03T17:16:50.294" v="388" actId="20577"/>
      <pc:docMkLst>
        <pc:docMk/>
      </pc:docMkLst>
      <pc:sldChg chg="modSp mod">
        <pc:chgData name="Jakub Rybacki" userId="71160f026d85cc38" providerId="LiveId" clId="{61740084-140E-4662-8DB0-0FE7E8FAFA42}" dt="2022-10-03T17:13:51.339" v="55" actId="20577"/>
        <pc:sldMkLst>
          <pc:docMk/>
          <pc:sldMk cId="2018378450" sldId="257"/>
        </pc:sldMkLst>
        <pc:spChg chg="mod">
          <ac:chgData name="Jakub Rybacki" userId="71160f026d85cc38" providerId="LiveId" clId="{61740084-140E-4662-8DB0-0FE7E8FAFA42}" dt="2022-10-03T17:13:51.339" v="55" actId="20577"/>
          <ac:spMkLst>
            <pc:docMk/>
            <pc:sldMk cId="2018378450" sldId="257"/>
            <ac:spMk id="3" creationId="{ADA0DB0D-09DB-13C7-828B-39BCBDEAE226}"/>
          </ac:spMkLst>
        </pc:spChg>
      </pc:sldChg>
      <pc:sldChg chg="modSp new mod">
        <pc:chgData name="Jakub Rybacki" userId="71160f026d85cc38" providerId="LiveId" clId="{61740084-140E-4662-8DB0-0FE7E8FAFA42}" dt="2022-10-03T17:16:50.294" v="388" actId="20577"/>
        <pc:sldMkLst>
          <pc:docMk/>
          <pc:sldMk cId="1380136961" sldId="259"/>
        </pc:sldMkLst>
        <pc:spChg chg="mod">
          <ac:chgData name="Jakub Rybacki" userId="71160f026d85cc38" providerId="LiveId" clId="{61740084-140E-4662-8DB0-0FE7E8FAFA42}" dt="2022-10-03T17:16:32.888" v="352" actId="20577"/>
          <ac:spMkLst>
            <pc:docMk/>
            <pc:sldMk cId="1380136961" sldId="259"/>
            <ac:spMk id="2" creationId="{4B553582-BAE1-BD31-5A08-D45DAC7C4000}"/>
          </ac:spMkLst>
        </pc:spChg>
        <pc:spChg chg="mod">
          <ac:chgData name="Jakub Rybacki" userId="71160f026d85cc38" providerId="LiveId" clId="{61740084-140E-4662-8DB0-0FE7E8FAFA42}" dt="2022-10-03T17:16:50.294" v="388" actId="20577"/>
          <ac:spMkLst>
            <pc:docMk/>
            <pc:sldMk cId="1380136961" sldId="259"/>
            <ac:spMk id="3" creationId="{E49DF4D9-A245-31B6-4ABC-DA5DB30E33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86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22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99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6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5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95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5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8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5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04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0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3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0586-6D0F-4B07-B8DC-5E6C8B15006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4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ubrybacki/Karowa_Python_2022" TargetMode="External"/><Relationship Id="rId2" Type="http://schemas.openxmlformats.org/officeDocument/2006/relationships/hyperlink" Target="mailto:jakub.rybacki@uw.edu.p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colab.research.goo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F41-BC0D-E796-A826-DDA8B42A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dla socjologów..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450BA-09DF-A707-AF5C-BA891EC00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Podstawy programowania -Informacje organizacyjne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6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C608-B740-9549-B281-0E78674D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Kontaktowe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DB0D-09DB-13C7-828B-39BCBDEA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Mail: </a:t>
            </a:r>
            <a:r>
              <a:rPr lang="pl-PL" dirty="0">
                <a:hlinkClick r:id="rId2"/>
              </a:rPr>
              <a:t>jakub.rybacki@uw.edu.pl</a:t>
            </a:r>
            <a:endParaRPr lang="pl-PL" dirty="0"/>
          </a:p>
          <a:p>
            <a:endParaRPr lang="pl-PL" dirty="0"/>
          </a:p>
          <a:p>
            <a:r>
              <a:rPr lang="pl-PL" dirty="0"/>
              <a:t>Dyżur:</a:t>
            </a:r>
          </a:p>
          <a:p>
            <a:pPr lvl="1"/>
            <a:r>
              <a:rPr lang="pl-PL" dirty="0"/>
              <a:t>Oficjalnie: czwartki po 18.15</a:t>
            </a:r>
          </a:p>
          <a:p>
            <a:pPr lvl="1"/>
            <a:r>
              <a:rPr lang="pl-PL" dirty="0"/>
              <a:t>Realnie: do ustalenia w razie potrzeby – </a:t>
            </a:r>
          </a:p>
          <a:p>
            <a:pPr lvl="1"/>
            <a:endParaRPr lang="pl-PL" dirty="0"/>
          </a:p>
          <a:p>
            <a:r>
              <a:rPr lang="pl-PL" dirty="0"/>
              <a:t>Przydatne linki: </a:t>
            </a:r>
          </a:p>
          <a:p>
            <a:pPr lvl="1"/>
            <a:r>
              <a:rPr lang="pl-PL" dirty="0"/>
              <a:t>Repozytorium </a:t>
            </a:r>
            <a:r>
              <a:rPr lang="pl-PL" dirty="0" err="1"/>
              <a:t>Github</a:t>
            </a:r>
            <a:r>
              <a:rPr lang="pl-PL" dirty="0"/>
              <a:t> - </a:t>
            </a:r>
            <a:r>
              <a:rPr lang="pl-PL" dirty="0">
                <a:hlinkClick r:id="rId3"/>
              </a:rPr>
              <a:t>Materiały</a:t>
            </a:r>
            <a:endParaRPr lang="pl-PL" dirty="0"/>
          </a:p>
          <a:p>
            <a:pPr lvl="1"/>
            <a:r>
              <a:rPr lang="pl-PL" dirty="0" err="1">
                <a:hlinkClick r:id="rId4"/>
              </a:rPr>
              <a:t>Colab</a:t>
            </a:r>
            <a:r>
              <a:rPr lang="pl-PL" dirty="0"/>
              <a:t> – maszyny wirtualne od Google</a:t>
            </a:r>
          </a:p>
          <a:p>
            <a:pPr lvl="1"/>
            <a:r>
              <a:rPr lang="pl-PL" dirty="0" err="1">
                <a:hlinkClick r:id="rId5"/>
              </a:rPr>
              <a:t>Anaconda</a:t>
            </a:r>
            <a:r>
              <a:rPr lang="pl-PL" dirty="0"/>
              <a:t> – oprogramowanie dla potrzeb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01837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3582-BAE1-BD31-5A08-D45DAC7C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Egzamin – zakres tematyczny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F4D9-A245-31B6-4ABC-DA5DB30E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Struktury: </a:t>
            </a:r>
          </a:p>
          <a:p>
            <a:pPr lvl="1"/>
            <a:r>
              <a:rPr lang="pl-PL" dirty="0" err="1"/>
              <a:t>Krotki</a:t>
            </a:r>
            <a:r>
              <a:rPr lang="pl-PL" dirty="0"/>
              <a:t> (</a:t>
            </a:r>
            <a:r>
              <a:rPr lang="pl-PL" dirty="0" err="1"/>
              <a:t>Tuple</a:t>
            </a:r>
            <a:r>
              <a:rPr lang="pl-PL" dirty="0"/>
              <a:t>), </a:t>
            </a:r>
          </a:p>
          <a:p>
            <a:pPr lvl="1"/>
            <a:r>
              <a:rPr lang="pl-PL" dirty="0"/>
              <a:t>Listy, </a:t>
            </a:r>
          </a:p>
          <a:p>
            <a:pPr lvl="1"/>
            <a:r>
              <a:rPr lang="pl-PL" dirty="0"/>
              <a:t>Zbiór (Set), </a:t>
            </a:r>
          </a:p>
          <a:p>
            <a:pPr lvl="1"/>
            <a:r>
              <a:rPr lang="pl-PL" dirty="0"/>
              <a:t>Słownik (Dictionary)</a:t>
            </a:r>
          </a:p>
          <a:p>
            <a:endParaRPr lang="pl-PL" dirty="0"/>
          </a:p>
          <a:p>
            <a:r>
              <a:rPr lang="pl-PL" dirty="0"/>
              <a:t>Instrukcje sterujące </a:t>
            </a:r>
          </a:p>
          <a:p>
            <a:pPr lvl="1"/>
            <a:r>
              <a:rPr lang="pl-PL" dirty="0"/>
              <a:t>Warunki </a:t>
            </a:r>
            <a:r>
              <a:rPr lang="pl-PL" dirty="0" err="1"/>
              <a:t>if</a:t>
            </a:r>
            <a:r>
              <a:rPr lang="pl-PL" dirty="0"/>
              <a:t>/</a:t>
            </a:r>
            <a:r>
              <a:rPr lang="pl-PL" dirty="0" err="1"/>
              <a:t>else</a:t>
            </a:r>
            <a:r>
              <a:rPr lang="pl-PL" dirty="0"/>
              <a:t>: </a:t>
            </a:r>
          </a:p>
          <a:p>
            <a:pPr lvl="1"/>
            <a:r>
              <a:rPr lang="pl-PL" dirty="0"/>
              <a:t>Pętle For i </a:t>
            </a:r>
            <a:r>
              <a:rPr lang="pl-PL" dirty="0" err="1"/>
              <a:t>While</a:t>
            </a:r>
            <a:r>
              <a:rPr lang="pl-PL" dirty="0"/>
              <a:t>, </a:t>
            </a:r>
            <a:r>
              <a:rPr lang="pl-PL"/>
              <a:t>instrukcje przerywające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Funkcje: Standardowe, Lambda.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13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47AB-2B73-8053-3353-A877B412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 TIOBE: </a:t>
            </a:r>
            <a:r>
              <a:rPr lang="pl-PL" dirty="0" err="1"/>
              <a:t>Python</a:t>
            </a:r>
            <a:r>
              <a:rPr lang="pl-PL" dirty="0"/>
              <a:t> najpopularniejszy język programowania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B1301-2F7C-7AFE-E955-3A291196F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59240"/>
            <a:ext cx="8596312" cy="3684133"/>
          </a:xfrm>
        </p:spPr>
      </p:pic>
    </p:spTree>
    <p:extLst>
      <p:ext uri="{BB962C8B-B14F-4D97-AF65-F5344CB8AC3E}">
        <p14:creationId xmlns:p14="http://schemas.microsoft.com/office/powerpoint/2010/main" val="2312185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105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Python dla socjologów..</vt:lpstr>
      <vt:lpstr>Dane Kontaktowe </vt:lpstr>
      <vt:lpstr>Egzamin – zakres tematyczny</vt:lpstr>
      <vt:lpstr>Indeks TIOBE: Python najpopularniejszy język programowania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dla socjologów..</dc:title>
  <dc:creator>Jakub Rybacki</dc:creator>
  <cp:lastModifiedBy>Jakub Rybacki</cp:lastModifiedBy>
  <cp:revision>1</cp:revision>
  <dcterms:created xsi:type="dcterms:W3CDTF">2022-10-03T17:08:14Z</dcterms:created>
  <dcterms:modified xsi:type="dcterms:W3CDTF">2022-10-03T17:16:50Z</dcterms:modified>
</cp:coreProperties>
</file>