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07/02/25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07/02/25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07/02/25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472689"/>
            <a:ext cx="11842810" cy="498118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International Conference on Computing Systems &amp; Intelligent Applications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(ComSIA-2025)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28-29 March 2025.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D030FD-DCBD-9ADB-6E19-2BB929552274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1034" name="Picture 10" descr="Springer Nature - Lebanese Library Association">
              <a:extLst>
                <a:ext uri="{FF2B5EF4-FFF2-40B4-BE49-F238E27FC236}">
                  <a16:creationId xmlns:a16="http://schemas.microsoft.com/office/drawing/2014/main" id="{0DB8B04E-F547-40CA-6882-250A6AB35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ublishing at CEUR-WS.org">
              <a:extLst>
                <a:ext uri="{FF2B5EF4-FFF2-40B4-BE49-F238E27FC236}">
                  <a16:creationId xmlns:a16="http://schemas.microsoft.com/office/drawing/2014/main" id="{F55FDB5C-E152-DC76-6494-1396F8C57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56275E-205B-E6D4-A431-E4AA01899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98C797-125E-0DBC-9BAA-BCE27EA8910C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06A53552-6973-D9D3-C184-879E2555B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FE3B216C-2E73-7257-BD22-ED5AA37E7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8BCF59-0706-D049-7A23-4D8644485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FD019B-33B1-5769-C975-7C92056C3A2E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0EFA6915-6E5C-9C2E-97D1-BEFA58348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49B9E473-1A50-816D-9F0F-9BA3F7CD7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5C6756-8889-7042-AB05-45279A86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C43DDB-7E4F-DBF6-CBB7-6EBDB92DAC0B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2E691C8B-7BF1-75D3-1263-705C7B2FD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B31291EC-16AA-BACC-A546-4A891B8DC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4ED792-F780-6DB7-3D05-0606A3608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C15456-94A5-28BD-4109-CBBB776CDCF7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B94AFE36-3B5E-A81B-1BDE-83A2C0A28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6D70A282-5124-F410-D41B-120968DC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1663DC-FE32-5B66-52E7-13915FBCD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21BC9-97FA-00BC-5086-2CBD42BA61F8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ED85F4F6-449A-87BE-1AD6-147C28F83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6CCB3B82-9EBE-3C32-F233-2AB9D11B9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6CC9A8-ECDF-9572-92E2-EEE5B5B34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184A85-D7F1-943F-103F-8028B05913E1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A559A53F-7F9E-305C-EB53-E8E8D1B5F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A41FB3ED-4F30-B098-881C-097011471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AA7630-FB34-7DE5-72AA-0B5BF8235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911963-0F3E-7744-6C89-FEC888F18537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B7C76DA0-1AF9-7E7C-40D8-B6A11D6BF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227D4589-11B9-A24C-79E7-F15AAAAB9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B43BD3-2BB3-38A9-984E-BE2FEF457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AD5968-4BCC-FF6E-DA0C-4CE01F46B34E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F078042E-78AF-62DA-AE56-DB2B20E7A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41266723-BBE4-85DB-778A-C6497FB45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4B9A5A-2E4B-5E12-7309-317D5486F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7D3B6C-0951-3AA9-B567-D000863CFC03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CD25E895-99CF-1FA1-E657-F6A5EB9A7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03132693-7DB1-72FA-F5E0-E0CF76112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60EF33-8915-AC31-B3EA-6B58A5B15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4BF5D8-EB29-1A68-9F38-D3AC08517988}"/>
              </a:ext>
            </a:extLst>
          </p:cNvPr>
          <p:cNvGrpSpPr/>
          <p:nvPr/>
        </p:nvGrpSpPr>
        <p:grpSpPr>
          <a:xfrm>
            <a:off x="739628" y="109616"/>
            <a:ext cx="10987002" cy="1363073"/>
            <a:chOff x="739628" y="109616"/>
            <a:chExt cx="10987002" cy="1363073"/>
          </a:xfrm>
        </p:grpSpPr>
        <p:pic>
          <p:nvPicPr>
            <p:cNvPr id="9" name="Picture 10" descr="Springer Nature - Lebanese Library Association">
              <a:extLst>
                <a:ext uri="{FF2B5EF4-FFF2-40B4-BE49-F238E27FC236}">
                  <a16:creationId xmlns:a16="http://schemas.microsoft.com/office/drawing/2014/main" id="{C2A71AB4-95BA-C582-7ECB-5AAF9EB3E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09616"/>
              <a:ext cx="1527362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ublishing at CEUR-WS.org">
              <a:extLst>
                <a:ext uri="{FF2B5EF4-FFF2-40B4-BE49-F238E27FC236}">
                  <a16:creationId xmlns:a16="http://schemas.microsoft.com/office/drawing/2014/main" id="{FD4A6F3D-166B-E15E-1542-407EC8D52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137" y="354947"/>
              <a:ext cx="3812493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813687-2A8F-1E9F-2F1D-417DF72E6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28" y="191609"/>
              <a:ext cx="5203971" cy="120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131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19</cp:revision>
  <dcterms:created xsi:type="dcterms:W3CDTF">2021-02-05T14:09:33Z</dcterms:created>
  <dcterms:modified xsi:type="dcterms:W3CDTF">2025-02-07T06:48:46Z</dcterms:modified>
</cp:coreProperties>
</file>