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10/03/24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10/03/24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10/03/24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10/03/24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10/03/24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10/03/24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10/03/24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10/03/24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10/03/24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472689"/>
            <a:ext cx="11842810" cy="498118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International Conference on Computing &amp; Communication Systems for Industrial Applications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(ComSIA-2024)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10-11 May 2024.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548409-253E-7C0E-3540-8DCC3108DE76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1030" name="Picture 6" descr="Delhi - university png images | PNGWing">
              <a:extLst>
                <a:ext uri="{FF2B5EF4-FFF2-40B4-BE49-F238E27FC236}">
                  <a16:creationId xmlns:a16="http://schemas.microsoft.com/office/drawing/2014/main" id="{B847854F-65BB-3C82-B2F4-EB368DA8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58716198-7D8E-ABED-4970-975F7C4BB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pringer Nature - Lebanese Library Association">
              <a:extLst>
                <a:ext uri="{FF2B5EF4-FFF2-40B4-BE49-F238E27FC236}">
                  <a16:creationId xmlns:a16="http://schemas.microsoft.com/office/drawing/2014/main" id="{0DB8B04E-F547-40CA-6882-250A6AB35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ublishing at CEUR-WS.org">
              <a:extLst>
                <a:ext uri="{FF2B5EF4-FFF2-40B4-BE49-F238E27FC236}">
                  <a16:creationId xmlns:a16="http://schemas.microsoft.com/office/drawing/2014/main" id="{F55FDB5C-E152-DC76-6494-1396F8C57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87271E-6E0D-20FC-5DEA-91FE86F87724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9453FBF7-F36D-BDA2-353D-08AE2AA28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EDA6C037-B00D-751E-3383-46B3B8C22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F9DB50A6-1DAC-BBAD-1ECD-1D288C0BD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9E294EE8-F0F6-4292-94AE-1480BD7F3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6C9EFA-D029-AAFA-D9E7-F4905266E612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4173A653-45F6-0D91-8F29-BECBB5E2C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DA9E7072-1248-895F-1DD1-577E3FF8A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E42B2664-16D0-0D87-5D9C-AAF89FF24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391CC148-B520-99FA-1DAC-C3D752635E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426090-2D95-E075-94DD-01E74ED1AABA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7ADDECBE-8A80-8832-F929-E026F3C6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FC8B6E5F-87A0-070B-976C-F9AAF92E0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2524591C-4F41-22EE-2F08-AD1E2BC7A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4471E105-14C7-C2DB-650F-0FD5FBD53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62BDCF-DA3A-6610-0B3F-7B0A673F4B2A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9DAEAF88-7FB9-904F-F0E4-9C4E1A1C3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2EE623EA-D84C-4064-6848-AB9CCC187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4796F9CA-C6E4-E2D7-ED97-A4F7E27BF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14447CF4-8302-C610-5471-E4C6BB0F6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BDFFC-7774-A100-6E4D-941DEAF86C56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DF9D5252-D431-1BA7-B22B-0E5521137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2F630FD3-CC07-0FE8-DFA0-06FAF419E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5E93928D-2711-9583-4957-CEDEBF7D1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ABEFAAA6-DD8C-52CF-B0DA-5A11BDE86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8FFE1C-01A9-F4C4-494D-49DC304F2D62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CCA36883-FAA1-DEA9-DCD9-C7C9C3EFE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59F8F62B-0713-6F77-8D66-466190423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E82DA156-5BD2-A78F-8B04-81B8CDF98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7DF7728D-43F5-859B-038C-7CEA8C0C8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D5E214-41F1-CEA4-1F90-9144E7ECBA13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D194C982-320F-B59F-5243-1190008EF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0EAA7437-22E6-EF73-03A6-7A69828A2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75231C5B-F896-15BF-D015-D71834B37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D5621386-B463-DB6C-9F51-C851E9EDD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0FD57A-082C-971A-3C58-CDC492A099E8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47417906-962A-DC7B-A701-7D65A6462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1957579A-882E-F3EB-B7B0-1060B0C16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7238C299-DAD4-44E2-4FB9-E4E318E4C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F6560D93-BD5F-D064-6794-AFC4C0EE8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0C9701-608C-F4E0-0524-0098FB727A39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4AA83602-ED0B-7079-C8A9-135D025BB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99841715-6D61-AE4F-9D12-166EE90D4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24EC5293-8D1F-7622-3356-F018F44E1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C81197FB-BC35-A879-CBED-4FA24FA12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268218-57F8-9851-6317-DECD8515433B}"/>
              </a:ext>
            </a:extLst>
          </p:cNvPr>
          <p:cNvGrpSpPr/>
          <p:nvPr/>
        </p:nvGrpSpPr>
        <p:grpSpPr>
          <a:xfrm>
            <a:off x="758283" y="118690"/>
            <a:ext cx="10556611" cy="1474585"/>
            <a:chOff x="1893796" y="118690"/>
            <a:chExt cx="9421098" cy="1474585"/>
          </a:xfrm>
        </p:grpSpPr>
        <p:pic>
          <p:nvPicPr>
            <p:cNvPr id="5" name="Picture 6" descr="Delhi - university png images | PNGWing">
              <a:extLst>
                <a:ext uri="{FF2B5EF4-FFF2-40B4-BE49-F238E27FC236}">
                  <a16:creationId xmlns:a16="http://schemas.microsoft.com/office/drawing/2014/main" id="{EE68BE41-E755-11AE-D825-CC696A68A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796" y="310995"/>
              <a:ext cx="1005521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B573BE21-10AB-AC56-05FA-298350072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768" y="118690"/>
              <a:ext cx="1566746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pringer Nature - Lebanese Library Association">
              <a:extLst>
                <a:ext uri="{FF2B5EF4-FFF2-40B4-BE49-F238E27FC236}">
                  <a16:creationId xmlns:a16="http://schemas.microsoft.com/office/drawing/2014/main" id="{BC5A4EBB-4720-518A-1F90-9A7C82361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965" y="188331"/>
              <a:ext cx="1363073" cy="1363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Publishing at CEUR-WS.org">
              <a:extLst>
                <a:ext uri="{FF2B5EF4-FFF2-40B4-BE49-F238E27FC236}">
                  <a16:creationId xmlns:a16="http://schemas.microsoft.com/office/drawing/2014/main" id="{1EBA0327-6F96-32DF-B6E0-27E0A4641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2489" y="454597"/>
              <a:ext cx="3402405" cy="87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133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17</cp:revision>
  <dcterms:created xsi:type="dcterms:W3CDTF">2021-02-05T14:09:33Z</dcterms:created>
  <dcterms:modified xsi:type="dcterms:W3CDTF">2024-03-10T10:21:30Z</dcterms:modified>
</cp:coreProperties>
</file>