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6" r:id="rId4"/>
    <p:sldId id="259" r:id="rId5"/>
    <p:sldId id="260" r:id="rId6"/>
    <p:sldId id="262" r:id="rId7"/>
    <p:sldId id="263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10/03/24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10/03/24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9E0-AE4B-443A-B706-E9336E2A033A}" type="datetime1">
              <a:rPr lang="en-IN" smtClean="0"/>
              <a:t>10/03/24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C40-9A28-4915-87D9-F21430F4582D}" type="datetime1">
              <a:rPr lang="en-IN" smtClean="0"/>
              <a:t>10/03/24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4F61-A72D-47AB-B4C3-4F43AD0A32CC}" type="datetime1">
              <a:rPr lang="en-IN" smtClean="0"/>
              <a:t>10/03/24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C179-F1B2-4AC4-B918-797EED3C2BBC}" type="datetime1">
              <a:rPr lang="en-IN" smtClean="0"/>
              <a:t>10/03/24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B55-9E00-4A1A-BBAC-863EF197F6B9}" type="datetime1">
              <a:rPr lang="en-IN" smtClean="0"/>
              <a:t>10/03/24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F340-A21F-4D97-85F1-0DFB22960BCF}" type="datetime1">
              <a:rPr lang="en-IN" smtClean="0"/>
              <a:t>10/03/24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A22-C21D-42F5-A451-C3B1D54F9ACD}" type="datetime1">
              <a:rPr lang="en-IN" smtClean="0"/>
              <a:t>10/03/24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2A80-8EEB-43B2-B954-2445775909FC}" type="datetime1">
              <a:rPr lang="en-IN" smtClean="0"/>
              <a:t>10/03/24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693-10B5-4C2E-88F6-1EF5588C2197}" type="datetime1">
              <a:rPr lang="en-IN" smtClean="0"/>
              <a:t>10/03/24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09E-ABE5-44AA-B093-FDB870F5DE32}" type="datetime1">
              <a:rPr lang="en-IN" smtClean="0"/>
              <a:t>10/03/24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C6B4-82D6-4D23-BAFE-D8055255E829}" type="datetime1">
              <a:rPr lang="en-IN" smtClean="0"/>
              <a:t>10/03/24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1507-B170-49D3-AC27-6346FE1BA60C}" type="datetime1">
              <a:rPr lang="en-IN" smtClean="0"/>
              <a:t>10/03/24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5" y="1472689"/>
            <a:ext cx="11842810" cy="498118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International Conference on Computing &amp; Communication Systems for Industrial Applications</a:t>
            </a:r>
          </a:p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(ComSIA-2024)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10-11 May 2024.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33BE31-31E9-2233-9357-650AB45E6D6F}"/>
              </a:ext>
            </a:extLst>
          </p:cNvPr>
          <p:cNvGrpSpPr/>
          <p:nvPr/>
        </p:nvGrpSpPr>
        <p:grpSpPr>
          <a:xfrm>
            <a:off x="758283" y="118690"/>
            <a:ext cx="10863234" cy="1474585"/>
            <a:chOff x="758283" y="118690"/>
            <a:chExt cx="10863234" cy="147458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33F7EF1-E702-9D70-E6D5-442D0450D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3276" y="220727"/>
              <a:ext cx="2358241" cy="984333"/>
            </a:xfrm>
            <a:prstGeom prst="rect">
              <a:avLst/>
            </a:prstGeom>
          </p:spPr>
        </p:pic>
        <p:pic>
          <p:nvPicPr>
            <p:cNvPr id="4" name="Picture 6" descr="Delhi - university png images | PNGWing">
              <a:extLst>
                <a:ext uri="{FF2B5EF4-FFF2-40B4-BE49-F238E27FC236}">
                  <a16:creationId xmlns:a16="http://schemas.microsoft.com/office/drawing/2014/main" id="{7648E590-2917-48EC-0A14-FE201D3E7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83" y="310995"/>
              <a:ext cx="1126715" cy="9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Shaheed Rajguru College of Applied Sciences for Women ...">
              <a:extLst>
                <a:ext uri="{FF2B5EF4-FFF2-40B4-BE49-F238E27FC236}">
                  <a16:creationId xmlns:a16="http://schemas.microsoft.com/office/drawing/2014/main" id="{171E6AA1-7865-94C8-098D-5993372A0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150" y="118690"/>
              <a:ext cx="1755584" cy="147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A365C8-1CAE-5F29-D127-AB1CD26C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57350"/>
            <a:ext cx="11407806" cy="47345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8F6E49-A022-4F84-7E77-22EEF5FD2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52575"/>
            <a:ext cx="11407806" cy="48393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E9721-0585-686D-C398-26B787FD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04975"/>
            <a:ext cx="11407806" cy="46869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97328A-8525-FA4B-2FFA-B24BFCF8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A0BC3D-2B1C-9B2C-8905-871A8460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8AC356-74F1-9CC7-6224-E627A994B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F03EB9-5014-AEF6-7281-7DFFFE3D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31AA8-774F-84B6-58A9-A4FC4AAE0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89713F-D46B-8135-347D-C4E16678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119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Deepak Gupta</cp:lastModifiedBy>
  <cp:revision>18</cp:revision>
  <dcterms:created xsi:type="dcterms:W3CDTF">2021-02-05T14:09:33Z</dcterms:created>
  <dcterms:modified xsi:type="dcterms:W3CDTF">2024-03-10T10:23:21Z</dcterms:modified>
</cp:coreProperties>
</file>