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sldIdLst>
    <p:sldId id="282" r:id="rId5"/>
  </p:sldIdLst>
  <p:sldSz cx="6858000" cy="9906000" type="A4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Pangolin" panose="00000500000000000000" pitchFamily="2" charset="0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0" userDrawn="1">
          <p15:clr>
            <a:srgbClr val="A4A3A4"/>
          </p15:clr>
        </p15:guide>
        <p15:guide id="2" pos="142" userDrawn="1">
          <p15:clr>
            <a:srgbClr val="A4A3A4"/>
          </p15:clr>
        </p15:guide>
        <p15:guide id="3" pos="4178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  <p15:guide id="5" orient="horz" pos="2190" userDrawn="1">
          <p15:clr>
            <a:srgbClr val="A4A3A4"/>
          </p15:clr>
        </p15:guide>
        <p15:guide id="6" orient="horz" pos="2281" userDrawn="1">
          <p15:clr>
            <a:srgbClr val="A4A3A4"/>
          </p15:clr>
        </p15:guide>
        <p15:guide id="7" orient="horz" pos="4141" userDrawn="1">
          <p15:clr>
            <a:srgbClr val="A4A3A4"/>
          </p15:clr>
        </p15:guide>
        <p15:guide id="8" orient="horz" pos="4231" userDrawn="1">
          <p15:clr>
            <a:srgbClr val="A4A3A4"/>
          </p15:clr>
        </p15:guide>
        <p15:guide id="9" pos="1434" userDrawn="1">
          <p15:clr>
            <a:srgbClr val="A4A3A4"/>
          </p15:clr>
        </p15:guide>
        <p15:guide id="10" pos="1502" userDrawn="1">
          <p15:clr>
            <a:srgbClr val="A4A3A4"/>
          </p15:clr>
        </p15:guide>
        <p15:guide id="11" pos="2886" userDrawn="1">
          <p15:clr>
            <a:srgbClr val="A4A3A4"/>
          </p15:clr>
        </p15:guide>
        <p15:guide id="13" pos="2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3552D-00F4-4BA8-9863-1F2CA6D9285E}" v="7" dt="2023-12-07T15:46:27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2131" y="-1070"/>
      </p:cViewPr>
      <p:guideLst>
        <p:guide orient="horz" pos="330"/>
        <p:guide pos="142"/>
        <p:guide pos="4178"/>
        <p:guide orient="horz" pos="6091"/>
        <p:guide orient="horz" pos="2190"/>
        <p:guide orient="horz" pos="2281"/>
        <p:guide orient="horz" pos="4141"/>
        <p:guide orient="horz" pos="4231"/>
        <p:guide pos="1434"/>
        <p:guide pos="1502"/>
        <p:guide pos="2886"/>
        <p:guide pos="28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-Jesus-Oliveira Victor-Adriel" userId="S::vdejesus@fhstp.ac.at::a708fc36-3c1b-42ab-b5e9-2e1fa3c6605e" providerId="AD" clId="Web-{133E0952-577C-1721-ABD0-B19AACBC8034}"/>
    <pc:docChg chg="delSld modSld modSection">
      <pc:chgData name="de-Jesus-Oliveira Victor-Adriel" userId="S::vdejesus@fhstp.ac.at::a708fc36-3c1b-42ab-b5e9-2e1fa3c6605e" providerId="AD" clId="Web-{133E0952-577C-1721-ABD0-B19AACBC8034}" dt="2023-06-02T15:51:04.165" v="3"/>
      <pc:docMkLst>
        <pc:docMk/>
      </pc:docMkLst>
      <pc:sldChg chg="mod modShow">
        <pc:chgData name="de-Jesus-Oliveira Victor-Adriel" userId="S::vdejesus@fhstp.ac.at::a708fc36-3c1b-42ab-b5e9-2e1fa3c6605e" providerId="AD" clId="Web-{133E0952-577C-1721-ABD0-B19AACBC8034}" dt="2023-06-02T15:50:16.226" v="1"/>
        <pc:sldMkLst>
          <pc:docMk/>
          <pc:sldMk cId="3797596492" sldId="268"/>
        </pc:sldMkLst>
      </pc:sldChg>
      <pc:sldChg chg="mod modShow">
        <pc:chgData name="de-Jesus-Oliveira Victor-Adriel" userId="S::vdejesus@fhstp.ac.at::a708fc36-3c1b-42ab-b5e9-2e1fa3c6605e" providerId="AD" clId="Web-{133E0952-577C-1721-ABD0-B19AACBC8034}" dt="2023-06-02T15:51:01.696" v="2"/>
        <pc:sldMkLst>
          <pc:docMk/>
          <pc:sldMk cId="870581511" sldId="270"/>
        </pc:sldMkLst>
      </pc:sldChg>
      <pc:sldChg chg="mod modShow">
        <pc:chgData name="de-Jesus-Oliveira Victor-Adriel" userId="S::vdejesus@fhstp.ac.at::a708fc36-3c1b-42ab-b5e9-2e1fa3c6605e" providerId="AD" clId="Web-{133E0952-577C-1721-ABD0-B19AACBC8034}" dt="2023-06-02T15:51:04.165" v="3"/>
        <pc:sldMkLst>
          <pc:docMk/>
          <pc:sldMk cId="3240356758" sldId="282"/>
        </pc:sldMkLst>
      </pc:sldChg>
      <pc:sldChg chg="del">
        <pc:chgData name="de-Jesus-Oliveira Victor-Adriel" userId="S::vdejesus@fhstp.ac.at::a708fc36-3c1b-42ab-b5e9-2e1fa3c6605e" providerId="AD" clId="Web-{133E0952-577C-1721-ABD0-B19AACBC8034}" dt="2023-06-02T15:50:10.554" v="0"/>
        <pc:sldMkLst>
          <pc:docMk/>
          <pc:sldMk cId="3073174784" sldId="286"/>
        </pc:sldMkLst>
      </pc:sldChg>
    </pc:docChg>
  </pc:docChgLst>
  <pc:docChgLst>
    <pc:chgData name="de-Jesus-Oliveira Victor-Adriel" userId="a708fc36-3c1b-42ab-b5e9-2e1fa3c6605e" providerId="ADAL" clId="{A5D239BE-39DF-49C3-BB97-A86B398803E3}"/>
    <pc:docChg chg="undo custSel addSld delSld modSld sldOrd addSection modSection">
      <pc:chgData name="de-Jesus-Oliveira Victor-Adriel" userId="a708fc36-3c1b-42ab-b5e9-2e1fa3c6605e" providerId="ADAL" clId="{A5D239BE-39DF-49C3-BB97-A86B398803E3}" dt="2023-02-18T13:47:05.559" v="78" actId="729"/>
      <pc:docMkLst>
        <pc:docMk/>
      </pc:docMkLst>
      <pc:sldChg chg="modSp mod modShow">
        <pc:chgData name="de-Jesus-Oliveira Victor-Adriel" userId="a708fc36-3c1b-42ab-b5e9-2e1fa3c6605e" providerId="ADAL" clId="{A5D239BE-39DF-49C3-BB97-A86B398803E3}" dt="2023-02-18T13:47:05.559" v="78" actId="729"/>
        <pc:sldMkLst>
          <pc:docMk/>
          <pc:sldMk cId="2988456279" sldId="265"/>
        </pc:sldMkLst>
        <pc:spChg chg="mod">
          <ac:chgData name="de-Jesus-Oliveira Victor-Adriel" userId="a708fc36-3c1b-42ab-b5e9-2e1fa3c6605e" providerId="ADAL" clId="{A5D239BE-39DF-49C3-BB97-A86B398803E3}" dt="2023-02-18T13:30:30.330" v="13" actId="20577"/>
          <ac:spMkLst>
            <pc:docMk/>
            <pc:sldMk cId="2988456279" sldId="265"/>
            <ac:spMk id="4" creationId="{82B15DD6-0713-4687-9E23-12B35F8AE7CE}"/>
          </ac:spMkLst>
        </pc:spChg>
      </pc:sldChg>
      <pc:sldChg chg="mod modShow">
        <pc:chgData name="de-Jesus-Oliveira Victor-Adriel" userId="a708fc36-3c1b-42ab-b5e9-2e1fa3c6605e" providerId="ADAL" clId="{A5D239BE-39DF-49C3-BB97-A86B398803E3}" dt="2023-02-18T13:46:53.555" v="75" actId="729"/>
        <pc:sldMkLst>
          <pc:docMk/>
          <pc:sldMk cId="171183961" sldId="267"/>
        </pc:sldMkLst>
      </pc:sldChg>
      <pc:sldChg chg="mod modShow">
        <pc:chgData name="de-Jesus-Oliveira Victor-Adriel" userId="a708fc36-3c1b-42ab-b5e9-2e1fa3c6605e" providerId="ADAL" clId="{A5D239BE-39DF-49C3-BB97-A86B398803E3}" dt="2023-02-18T13:46:58.304" v="76" actId="729"/>
        <pc:sldMkLst>
          <pc:docMk/>
          <pc:sldMk cId="3797596492" sldId="268"/>
        </pc:sldMkLst>
      </pc:sldChg>
      <pc:sldChg chg="mod modShow">
        <pc:chgData name="de-Jesus-Oliveira Victor-Adriel" userId="a708fc36-3c1b-42ab-b5e9-2e1fa3c6605e" providerId="ADAL" clId="{A5D239BE-39DF-49C3-BB97-A86B398803E3}" dt="2023-02-18T13:44:46.616" v="71" actId="729"/>
        <pc:sldMkLst>
          <pc:docMk/>
          <pc:sldMk cId="339145208" sldId="269"/>
        </pc:sldMkLst>
      </pc:sldChg>
      <pc:sldChg chg="mod modShow">
        <pc:chgData name="de-Jesus-Oliveira Victor-Adriel" userId="a708fc36-3c1b-42ab-b5e9-2e1fa3c6605e" providerId="ADAL" clId="{A5D239BE-39DF-49C3-BB97-A86B398803E3}" dt="2023-02-18T13:46:45.859" v="74" actId="729"/>
        <pc:sldMkLst>
          <pc:docMk/>
          <pc:sldMk cId="870581511" sldId="270"/>
        </pc:sldMkLst>
      </pc:sldChg>
      <pc:sldChg chg="mod ord setBg modShow">
        <pc:chgData name="de-Jesus-Oliveira Victor-Adriel" userId="a708fc36-3c1b-42ab-b5e9-2e1fa3c6605e" providerId="ADAL" clId="{A5D239BE-39DF-49C3-BB97-A86B398803E3}" dt="2023-02-18T13:47:03.295" v="77" actId="729"/>
        <pc:sldMkLst>
          <pc:docMk/>
          <pc:sldMk cId="2438743429" sldId="271"/>
        </pc:sldMkLst>
      </pc:sldChg>
      <pc:sldChg chg="del">
        <pc:chgData name="de-Jesus-Oliveira Victor-Adriel" userId="a708fc36-3c1b-42ab-b5e9-2e1fa3c6605e" providerId="ADAL" clId="{A5D239BE-39DF-49C3-BB97-A86B398803E3}" dt="2023-02-18T13:43:08.244" v="65" actId="47"/>
        <pc:sldMkLst>
          <pc:docMk/>
          <pc:sldMk cId="1010334316" sldId="272"/>
        </pc:sldMkLst>
      </pc:sldChg>
      <pc:sldChg chg="del">
        <pc:chgData name="de-Jesus-Oliveira Victor-Adriel" userId="a708fc36-3c1b-42ab-b5e9-2e1fa3c6605e" providerId="ADAL" clId="{A5D239BE-39DF-49C3-BB97-A86B398803E3}" dt="2023-02-18T13:43:03.184" v="64" actId="47"/>
        <pc:sldMkLst>
          <pc:docMk/>
          <pc:sldMk cId="1500995261" sldId="273"/>
        </pc:sldMkLst>
      </pc:sldChg>
      <pc:sldChg chg="del">
        <pc:chgData name="de-Jesus-Oliveira Victor-Adriel" userId="a708fc36-3c1b-42ab-b5e9-2e1fa3c6605e" providerId="ADAL" clId="{A5D239BE-39DF-49C3-BB97-A86B398803E3}" dt="2023-02-18T13:43:03.184" v="64" actId="47"/>
        <pc:sldMkLst>
          <pc:docMk/>
          <pc:sldMk cId="1762546138" sldId="274"/>
        </pc:sldMkLst>
      </pc:sldChg>
      <pc:sldChg chg="del">
        <pc:chgData name="de-Jesus-Oliveira Victor-Adriel" userId="a708fc36-3c1b-42ab-b5e9-2e1fa3c6605e" providerId="ADAL" clId="{A5D239BE-39DF-49C3-BB97-A86B398803E3}" dt="2023-02-18T13:43:03.184" v="64" actId="47"/>
        <pc:sldMkLst>
          <pc:docMk/>
          <pc:sldMk cId="1153696556" sldId="275"/>
        </pc:sldMkLst>
      </pc:sldChg>
      <pc:sldChg chg="del">
        <pc:chgData name="de-Jesus-Oliveira Victor-Adriel" userId="a708fc36-3c1b-42ab-b5e9-2e1fa3c6605e" providerId="ADAL" clId="{A5D239BE-39DF-49C3-BB97-A86B398803E3}" dt="2023-02-18T13:43:03.184" v="64" actId="47"/>
        <pc:sldMkLst>
          <pc:docMk/>
          <pc:sldMk cId="3005570398" sldId="276"/>
        </pc:sldMkLst>
      </pc:sldChg>
      <pc:sldChg chg="del">
        <pc:chgData name="de-Jesus-Oliveira Victor-Adriel" userId="a708fc36-3c1b-42ab-b5e9-2e1fa3c6605e" providerId="ADAL" clId="{A5D239BE-39DF-49C3-BB97-A86B398803E3}" dt="2023-02-18T13:43:03.184" v="64" actId="47"/>
        <pc:sldMkLst>
          <pc:docMk/>
          <pc:sldMk cId="1788231950" sldId="277"/>
        </pc:sldMkLst>
      </pc:sldChg>
      <pc:sldChg chg="del">
        <pc:chgData name="de-Jesus-Oliveira Victor-Adriel" userId="a708fc36-3c1b-42ab-b5e9-2e1fa3c6605e" providerId="ADAL" clId="{A5D239BE-39DF-49C3-BB97-A86B398803E3}" dt="2023-02-18T13:43:03.184" v="64" actId="47"/>
        <pc:sldMkLst>
          <pc:docMk/>
          <pc:sldMk cId="967431570" sldId="279"/>
        </pc:sldMkLst>
      </pc:sldChg>
      <pc:sldChg chg="del">
        <pc:chgData name="de-Jesus-Oliveira Victor-Adriel" userId="a708fc36-3c1b-42ab-b5e9-2e1fa3c6605e" providerId="ADAL" clId="{A5D239BE-39DF-49C3-BB97-A86B398803E3}" dt="2023-02-18T13:43:03.184" v="64" actId="47"/>
        <pc:sldMkLst>
          <pc:docMk/>
          <pc:sldMk cId="2570017492" sldId="280"/>
        </pc:sldMkLst>
      </pc:sldChg>
      <pc:sldChg chg="addSp modSp mod modShow">
        <pc:chgData name="de-Jesus-Oliveira Victor-Adriel" userId="a708fc36-3c1b-42ab-b5e9-2e1fa3c6605e" providerId="ADAL" clId="{A5D239BE-39DF-49C3-BB97-A86B398803E3}" dt="2023-02-18T13:46:43.535" v="73" actId="729"/>
        <pc:sldMkLst>
          <pc:docMk/>
          <pc:sldMk cId="2632608815" sldId="281"/>
        </pc:sldMkLst>
        <pc:spChg chg="add mod">
          <ac:chgData name="de-Jesus-Oliveira Victor-Adriel" userId="a708fc36-3c1b-42ab-b5e9-2e1fa3c6605e" providerId="ADAL" clId="{A5D239BE-39DF-49C3-BB97-A86B398803E3}" dt="2023-02-18T13:45:19.679" v="72"/>
          <ac:spMkLst>
            <pc:docMk/>
            <pc:sldMk cId="2632608815" sldId="281"/>
            <ac:spMk id="3" creationId="{1DB3620E-4A75-855D-5141-AC757B5A836D}"/>
          </ac:spMkLst>
        </pc:spChg>
      </pc:sldChg>
      <pc:sldChg chg="modSp add mod setBg modShow">
        <pc:chgData name="de-Jesus-Oliveira Victor-Adriel" userId="a708fc36-3c1b-42ab-b5e9-2e1fa3c6605e" providerId="ADAL" clId="{A5D239BE-39DF-49C3-BB97-A86B398803E3}" dt="2023-02-18T13:40:39.776" v="57" actId="729"/>
        <pc:sldMkLst>
          <pc:docMk/>
          <pc:sldMk cId="1065740305" sldId="283"/>
        </pc:sldMkLst>
        <pc:spChg chg="mod">
          <ac:chgData name="de-Jesus-Oliveira Victor-Adriel" userId="a708fc36-3c1b-42ab-b5e9-2e1fa3c6605e" providerId="ADAL" clId="{A5D239BE-39DF-49C3-BB97-A86B398803E3}" dt="2023-02-18T13:32:14.544" v="40" actId="20577"/>
          <ac:spMkLst>
            <pc:docMk/>
            <pc:sldMk cId="1065740305" sldId="283"/>
            <ac:spMk id="4" creationId="{82B15DD6-0713-4687-9E23-12B35F8AE7CE}"/>
          </ac:spMkLst>
        </pc:spChg>
        <pc:picChg chg="mod">
          <ac:chgData name="de-Jesus-Oliveira Victor-Adriel" userId="a708fc36-3c1b-42ab-b5e9-2e1fa3c6605e" providerId="ADAL" clId="{A5D239BE-39DF-49C3-BB97-A86B398803E3}" dt="2023-02-18T13:31:50.955" v="28" actId="1035"/>
          <ac:picMkLst>
            <pc:docMk/>
            <pc:sldMk cId="1065740305" sldId="283"/>
            <ac:picMk id="3" creationId="{5E3B75C5-975B-46CA-8CCA-7F9608E93457}"/>
          </ac:picMkLst>
        </pc:picChg>
      </pc:sldChg>
      <pc:sldChg chg="modSp add mod setBg modShow">
        <pc:chgData name="de-Jesus-Oliveira Victor-Adriel" userId="a708fc36-3c1b-42ab-b5e9-2e1fa3c6605e" providerId="ADAL" clId="{A5D239BE-39DF-49C3-BB97-A86B398803E3}" dt="2023-02-18T13:40:12.561" v="55" actId="729"/>
        <pc:sldMkLst>
          <pc:docMk/>
          <pc:sldMk cId="1004475690" sldId="284"/>
        </pc:sldMkLst>
        <pc:spChg chg="mod">
          <ac:chgData name="de-Jesus-Oliveira Victor-Adriel" userId="a708fc36-3c1b-42ab-b5e9-2e1fa3c6605e" providerId="ADAL" clId="{A5D239BE-39DF-49C3-BB97-A86B398803E3}" dt="2023-02-18T13:38:20.728" v="52"/>
          <ac:spMkLst>
            <pc:docMk/>
            <pc:sldMk cId="1004475690" sldId="284"/>
            <ac:spMk id="3" creationId="{7D4C175C-6EE5-31C1-53D5-E28932057905}"/>
          </ac:spMkLst>
        </pc:spChg>
      </pc:sldChg>
    </pc:docChg>
  </pc:docChgLst>
  <pc:docChgLst>
    <pc:chgData name="de-Jesus-Oliveira Victor-Adriel" userId="S::vdejesus@fhstp.ac.at::a708fc36-3c1b-42ab-b5e9-2e1fa3c6605e" providerId="AD" clId="Web-{FE27680B-40D0-1842-8C86-E2F4FEDCC7FE}"/>
    <pc:docChg chg="addSld modSld sldOrd modSection">
      <pc:chgData name="de-Jesus-Oliveira Victor-Adriel" userId="S::vdejesus@fhstp.ac.at::a708fc36-3c1b-42ab-b5e9-2e1fa3c6605e" providerId="AD" clId="Web-{FE27680B-40D0-1842-8C86-E2F4FEDCC7FE}" dt="2023-06-02T15:49:33.365" v="7"/>
      <pc:docMkLst>
        <pc:docMk/>
      </pc:docMkLst>
      <pc:sldChg chg="mod modShow">
        <pc:chgData name="de-Jesus-Oliveira Victor-Adriel" userId="S::vdejesus@fhstp.ac.at::a708fc36-3c1b-42ab-b5e9-2e1fa3c6605e" providerId="AD" clId="Web-{FE27680B-40D0-1842-8C86-E2F4FEDCC7FE}" dt="2023-06-02T15:46:54.609" v="3"/>
        <pc:sldMkLst>
          <pc:docMk/>
          <pc:sldMk cId="339145208" sldId="269"/>
        </pc:sldMkLst>
      </pc:sldChg>
      <pc:sldChg chg="mod ord modShow">
        <pc:chgData name="de-Jesus-Oliveira Victor-Adriel" userId="S::vdejesus@fhstp.ac.at::a708fc36-3c1b-42ab-b5e9-2e1fa3c6605e" providerId="AD" clId="Web-{FE27680B-40D0-1842-8C86-E2F4FEDCC7FE}" dt="2023-06-02T15:47:41.579" v="4"/>
        <pc:sldMkLst>
          <pc:docMk/>
          <pc:sldMk cId="870581511" sldId="270"/>
        </pc:sldMkLst>
      </pc:sldChg>
      <pc:sldChg chg="ord">
        <pc:chgData name="de-Jesus-Oliveira Victor-Adriel" userId="S::vdejesus@fhstp.ac.at::a708fc36-3c1b-42ab-b5e9-2e1fa3c6605e" providerId="AD" clId="Web-{FE27680B-40D0-1842-8C86-E2F4FEDCC7FE}" dt="2023-06-02T15:46:23.639" v="2"/>
        <pc:sldMkLst>
          <pc:docMk/>
          <pc:sldMk cId="3240356758" sldId="282"/>
        </pc:sldMkLst>
      </pc:sldChg>
      <pc:sldChg chg="delSp add replId">
        <pc:chgData name="de-Jesus-Oliveira Victor-Adriel" userId="S::vdejesus@fhstp.ac.at::a708fc36-3c1b-42ab-b5e9-2e1fa3c6605e" providerId="AD" clId="Web-{FE27680B-40D0-1842-8C86-E2F4FEDCC7FE}" dt="2023-06-02T15:49:33.365" v="7"/>
        <pc:sldMkLst>
          <pc:docMk/>
          <pc:sldMk cId="3073174784" sldId="286"/>
        </pc:sldMkLst>
        <pc:spChg chg="del">
          <ac:chgData name="de-Jesus-Oliveira Victor-Adriel" userId="S::vdejesus@fhstp.ac.at::a708fc36-3c1b-42ab-b5e9-2e1fa3c6605e" providerId="AD" clId="Web-{FE27680B-40D0-1842-8C86-E2F4FEDCC7FE}" dt="2023-06-02T15:49:31.786" v="6"/>
          <ac:spMkLst>
            <pc:docMk/>
            <pc:sldMk cId="3073174784" sldId="286"/>
            <ac:spMk id="2" creationId="{36F7C832-7D7F-40CB-9479-79BC46A793B9}"/>
          </ac:spMkLst>
        </pc:spChg>
        <pc:spChg chg="del">
          <ac:chgData name="de-Jesus-Oliveira Victor-Adriel" userId="S::vdejesus@fhstp.ac.at::a708fc36-3c1b-42ab-b5e9-2e1fa3c6605e" providerId="AD" clId="Web-{FE27680B-40D0-1842-8C86-E2F4FEDCC7FE}" dt="2023-06-02T15:49:33.365" v="7"/>
          <ac:spMkLst>
            <pc:docMk/>
            <pc:sldMk cId="3073174784" sldId="286"/>
            <ac:spMk id="3" creationId="{7D4C175C-6EE5-31C1-53D5-E28932057905}"/>
          </ac:spMkLst>
        </pc:spChg>
      </pc:sldChg>
    </pc:docChg>
  </pc:docChgLst>
  <pc:docChgLst>
    <pc:chgData name="de-Jesus-Oliveira Victor-Adriel" userId="S::vdejesus@fhstp.ac.at::a708fc36-3c1b-42ab-b5e9-2e1fa3c6605e" providerId="AD" clId="Web-{FDD74AD0-F5C0-4C6F-327D-5BC702074884}"/>
    <pc:docChg chg="modSld">
      <pc:chgData name="de-Jesus-Oliveira Victor-Adriel" userId="S::vdejesus@fhstp.ac.at::a708fc36-3c1b-42ab-b5e9-2e1fa3c6605e" providerId="AD" clId="Web-{FDD74AD0-F5C0-4C6F-327D-5BC702074884}" dt="2023-06-02T15:59:42.472" v="9"/>
      <pc:docMkLst>
        <pc:docMk/>
      </pc:docMkLst>
      <pc:sldChg chg="mod modShow">
        <pc:chgData name="de-Jesus-Oliveira Victor-Adriel" userId="S::vdejesus@fhstp.ac.at::a708fc36-3c1b-42ab-b5e9-2e1fa3c6605e" providerId="AD" clId="Web-{FDD74AD0-F5C0-4C6F-327D-5BC702074884}" dt="2023-06-02T15:59:03.047" v="6"/>
        <pc:sldMkLst>
          <pc:docMk/>
          <pc:sldMk cId="3797596492" sldId="268"/>
        </pc:sldMkLst>
      </pc:sldChg>
      <pc:sldChg chg="mod modShow">
        <pc:chgData name="de-Jesus-Oliveira Victor-Adriel" userId="S::vdejesus@fhstp.ac.at::a708fc36-3c1b-42ab-b5e9-2e1fa3c6605e" providerId="AD" clId="Web-{FDD74AD0-F5C0-4C6F-327D-5BC702074884}" dt="2023-06-02T15:58:49.890" v="5"/>
        <pc:sldMkLst>
          <pc:docMk/>
          <pc:sldMk cId="339145208" sldId="269"/>
        </pc:sldMkLst>
      </pc:sldChg>
      <pc:sldChg chg="mod modShow">
        <pc:chgData name="de-Jesus-Oliveira Victor-Adriel" userId="S::vdejesus@fhstp.ac.at::a708fc36-3c1b-42ab-b5e9-2e1fa3c6605e" providerId="AD" clId="Web-{FDD74AD0-F5C0-4C6F-327D-5BC702074884}" dt="2023-06-02T15:59:39.159" v="8"/>
        <pc:sldMkLst>
          <pc:docMk/>
          <pc:sldMk cId="870581511" sldId="270"/>
        </pc:sldMkLst>
      </pc:sldChg>
      <pc:sldChg chg="mod modShow">
        <pc:chgData name="de-Jesus-Oliveira Victor-Adriel" userId="S::vdejesus@fhstp.ac.at::a708fc36-3c1b-42ab-b5e9-2e1fa3c6605e" providerId="AD" clId="Web-{FDD74AD0-F5C0-4C6F-327D-5BC702074884}" dt="2023-06-02T15:59:42.472" v="9"/>
        <pc:sldMkLst>
          <pc:docMk/>
          <pc:sldMk cId="3240356758" sldId="282"/>
        </pc:sldMkLst>
      </pc:sldChg>
    </pc:docChg>
  </pc:docChgLst>
  <pc:docChgLst>
    <pc:chgData name="de-Jesus-Oliveira Victor-Adriel" userId="a708fc36-3c1b-42ab-b5e9-2e1fa3c6605e" providerId="ADAL" clId="{9493552D-00F4-4BA8-9863-1F2CA6D9285E}"/>
    <pc:docChg chg="undo custSel delSld modSld sldOrd delSection modSection">
      <pc:chgData name="de-Jesus-Oliveira Victor-Adriel" userId="a708fc36-3c1b-42ab-b5e9-2e1fa3c6605e" providerId="ADAL" clId="{9493552D-00F4-4BA8-9863-1F2CA6D9285E}" dt="2023-12-07T15:46:55.514" v="933" actId="47"/>
      <pc:docMkLst>
        <pc:docMk/>
      </pc:docMkLst>
      <pc:sldChg chg="del">
        <pc:chgData name="de-Jesus-Oliveira Victor-Adriel" userId="a708fc36-3c1b-42ab-b5e9-2e1fa3c6605e" providerId="ADAL" clId="{9493552D-00F4-4BA8-9863-1F2CA6D9285E}" dt="2023-12-07T15:28:42.342" v="11" actId="47"/>
        <pc:sldMkLst>
          <pc:docMk/>
          <pc:sldMk cId="1310685907" sldId="259"/>
        </pc:sldMkLst>
      </pc:sldChg>
      <pc:sldChg chg="del">
        <pc:chgData name="de-Jesus-Oliveira Victor-Adriel" userId="a708fc36-3c1b-42ab-b5e9-2e1fa3c6605e" providerId="ADAL" clId="{9493552D-00F4-4BA8-9863-1F2CA6D9285E}" dt="2023-12-07T15:28:43.853" v="13" actId="47"/>
        <pc:sldMkLst>
          <pc:docMk/>
          <pc:sldMk cId="2321304525" sldId="260"/>
        </pc:sldMkLst>
      </pc:sldChg>
      <pc:sldChg chg="del ord">
        <pc:chgData name="de-Jesus-Oliveira Victor-Adriel" userId="a708fc36-3c1b-42ab-b5e9-2e1fa3c6605e" providerId="ADAL" clId="{9493552D-00F4-4BA8-9863-1F2CA6D9285E}" dt="2023-12-07T15:28:43.083" v="12" actId="47"/>
        <pc:sldMkLst>
          <pc:docMk/>
          <pc:sldMk cId="3895346216" sldId="261"/>
        </pc:sldMkLst>
      </pc:sldChg>
      <pc:sldChg chg="del">
        <pc:chgData name="de-Jesus-Oliveira Victor-Adriel" userId="a708fc36-3c1b-42ab-b5e9-2e1fa3c6605e" providerId="ADAL" clId="{9493552D-00F4-4BA8-9863-1F2CA6D9285E}" dt="2023-12-07T15:28:44.601" v="14" actId="47"/>
        <pc:sldMkLst>
          <pc:docMk/>
          <pc:sldMk cId="2379314157" sldId="262"/>
        </pc:sldMkLst>
      </pc:sldChg>
      <pc:sldChg chg="del">
        <pc:chgData name="de-Jesus-Oliveira Victor-Adriel" userId="a708fc36-3c1b-42ab-b5e9-2e1fa3c6605e" providerId="ADAL" clId="{9493552D-00F4-4BA8-9863-1F2CA6D9285E}" dt="2023-12-07T15:28:40.903" v="10" actId="47"/>
        <pc:sldMkLst>
          <pc:docMk/>
          <pc:sldMk cId="360291344" sldId="263"/>
        </pc:sldMkLst>
      </pc:sldChg>
      <pc:sldChg chg="del">
        <pc:chgData name="de-Jesus-Oliveira Victor-Adriel" userId="a708fc36-3c1b-42ab-b5e9-2e1fa3c6605e" providerId="ADAL" clId="{9493552D-00F4-4BA8-9863-1F2CA6D9285E}" dt="2023-12-07T15:28:38.823" v="8" actId="47"/>
        <pc:sldMkLst>
          <pc:docMk/>
          <pc:sldMk cId="2993848755" sldId="264"/>
        </pc:sldMkLst>
      </pc:sldChg>
      <pc:sldChg chg="del">
        <pc:chgData name="de-Jesus-Oliveira Victor-Adriel" userId="a708fc36-3c1b-42ab-b5e9-2e1fa3c6605e" providerId="ADAL" clId="{9493552D-00F4-4BA8-9863-1F2CA6D9285E}" dt="2023-12-07T15:28:04.736" v="1" actId="47"/>
        <pc:sldMkLst>
          <pc:docMk/>
          <pc:sldMk cId="1717017816" sldId="266"/>
        </pc:sldMkLst>
      </pc:sldChg>
      <pc:sldChg chg="delSp del mod">
        <pc:chgData name="de-Jesus-Oliveira Victor-Adriel" userId="a708fc36-3c1b-42ab-b5e9-2e1fa3c6605e" providerId="ADAL" clId="{9493552D-00F4-4BA8-9863-1F2CA6D9285E}" dt="2023-12-07T15:46:55.514" v="933" actId="47"/>
        <pc:sldMkLst>
          <pc:docMk/>
          <pc:sldMk cId="171183961" sldId="267"/>
        </pc:sldMkLst>
        <pc:spChg chg="del">
          <ac:chgData name="de-Jesus-Oliveira Victor-Adriel" userId="a708fc36-3c1b-42ab-b5e9-2e1fa3c6605e" providerId="ADAL" clId="{9493552D-00F4-4BA8-9863-1F2CA6D9285E}" dt="2023-12-07T15:46:47.303" v="932" actId="478"/>
          <ac:spMkLst>
            <pc:docMk/>
            <pc:sldMk cId="171183961" sldId="267"/>
            <ac:spMk id="2" creationId="{36F7C832-7D7F-40CB-9479-79BC46A793B9}"/>
          </ac:spMkLst>
        </pc:spChg>
      </pc:sldChg>
      <pc:sldChg chg="del">
        <pc:chgData name="de-Jesus-Oliveira Victor-Adriel" userId="a708fc36-3c1b-42ab-b5e9-2e1fa3c6605e" providerId="ADAL" clId="{9493552D-00F4-4BA8-9863-1F2CA6D9285E}" dt="2023-12-07T15:28:40.194" v="9" actId="47"/>
        <pc:sldMkLst>
          <pc:docMk/>
          <pc:sldMk cId="3797596492" sldId="268"/>
        </pc:sldMkLst>
      </pc:sldChg>
      <pc:sldChg chg="del">
        <pc:chgData name="de-Jesus-Oliveira Victor-Adriel" userId="a708fc36-3c1b-42ab-b5e9-2e1fa3c6605e" providerId="ADAL" clId="{9493552D-00F4-4BA8-9863-1F2CA6D9285E}" dt="2023-12-07T15:30:56.300" v="70" actId="47"/>
        <pc:sldMkLst>
          <pc:docMk/>
          <pc:sldMk cId="339145208" sldId="269"/>
        </pc:sldMkLst>
      </pc:sldChg>
      <pc:sldChg chg="del">
        <pc:chgData name="de-Jesus-Oliveira Victor-Adriel" userId="a708fc36-3c1b-42ab-b5e9-2e1fa3c6605e" providerId="ADAL" clId="{9493552D-00F4-4BA8-9863-1F2CA6D9285E}" dt="2023-12-07T15:28:36.562" v="7" actId="47"/>
        <pc:sldMkLst>
          <pc:docMk/>
          <pc:sldMk cId="870581511" sldId="270"/>
        </pc:sldMkLst>
      </pc:sldChg>
      <pc:sldChg chg="addSp delSp modSp mod ord">
        <pc:chgData name="de-Jesus-Oliveira Victor-Adriel" userId="a708fc36-3c1b-42ab-b5e9-2e1fa3c6605e" providerId="ADAL" clId="{9493552D-00F4-4BA8-9863-1F2CA6D9285E}" dt="2023-12-07T15:46:40.056" v="931" actId="1036"/>
        <pc:sldMkLst>
          <pc:docMk/>
          <pc:sldMk cId="3240356758" sldId="282"/>
        </pc:sldMkLst>
        <pc:spChg chg="mod">
          <ac:chgData name="de-Jesus-Oliveira Victor-Adriel" userId="a708fc36-3c1b-42ab-b5e9-2e1fa3c6605e" providerId="ADAL" clId="{9493552D-00F4-4BA8-9863-1F2CA6D9285E}" dt="2023-12-07T15:30:29.296" v="49" actId="14100"/>
          <ac:spMkLst>
            <pc:docMk/>
            <pc:sldMk cId="3240356758" sldId="282"/>
            <ac:spMk id="2" creationId="{6E3A2BAA-805E-4FBE-BA1E-9F82609634CB}"/>
          </ac:spMkLst>
        </pc:spChg>
        <pc:spChg chg="mod">
          <ac:chgData name="de-Jesus-Oliveira Victor-Adriel" userId="a708fc36-3c1b-42ab-b5e9-2e1fa3c6605e" providerId="ADAL" clId="{9493552D-00F4-4BA8-9863-1F2CA6D9285E}" dt="2023-12-07T15:31:05.516" v="72" actId="14100"/>
          <ac:spMkLst>
            <pc:docMk/>
            <pc:sldMk cId="3240356758" sldId="282"/>
            <ac:spMk id="6" creationId="{4A7003EA-8517-4733-9CF8-C7B2246F0B01}"/>
          </ac:spMkLst>
        </pc:spChg>
        <pc:spChg chg="del">
          <ac:chgData name="de-Jesus-Oliveira Victor-Adriel" userId="a708fc36-3c1b-42ab-b5e9-2e1fa3c6605e" providerId="ADAL" clId="{9493552D-00F4-4BA8-9863-1F2CA6D9285E}" dt="2023-12-07T15:31:01.475" v="71" actId="478"/>
          <ac:spMkLst>
            <pc:docMk/>
            <pc:sldMk cId="3240356758" sldId="282"/>
            <ac:spMk id="7" creationId="{C45E850A-6298-4C65-9625-CA0A47CDE0FE}"/>
          </ac:spMkLst>
        </pc:spChg>
        <pc:spChg chg="mod">
          <ac:chgData name="de-Jesus-Oliveira Victor-Adriel" userId="a708fc36-3c1b-42ab-b5e9-2e1fa3c6605e" providerId="ADAL" clId="{9493552D-00F4-4BA8-9863-1F2CA6D9285E}" dt="2023-12-07T15:31:09.370" v="74" actId="20577"/>
          <ac:spMkLst>
            <pc:docMk/>
            <pc:sldMk cId="3240356758" sldId="282"/>
            <ac:spMk id="8" creationId="{FBFC992B-A0A8-53A0-FFAB-A7BFC139C389}"/>
          </ac:spMkLst>
        </pc:spChg>
        <pc:spChg chg="add mod">
          <ac:chgData name="de-Jesus-Oliveira Victor-Adriel" userId="a708fc36-3c1b-42ab-b5e9-2e1fa3c6605e" providerId="ADAL" clId="{9493552D-00F4-4BA8-9863-1F2CA6D9285E}" dt="2023-12-07T15:29:56.272" v="46" actId="1076"/>
          <ac:spMkLst>
            <pc:docMk/>
            <pc:sldMk cId="3240356758" sldId="282"/>
            <ac:spMk id="10" creationId="{0DCE309A-46B3-99EF-BF07-4A71341199FF}"/>
          </ac:spMkLst>
        </pc:spChg>
        <pc:spChg chg="mod">
          <ac:chgData name="de-Jesus-Oliveira Victor-Adriel" userId="a708fc36-3c1b-42ab-b5e9-2e1fa3c6605e" providerId="ADAL" clId="{9493552D-00F4-4BA8-9863-1F2CA6D9285E}" dt="2023-12-07T15:36:05.849" v="384" actId="1035"/>
          <ac:spMkLst>
            <pc:docMk/>
            <pc:sldMk cId="3240356758" sldId="282"/>
            <ac:spMk id="12" creationId="{9E275761-C4B2-4E02-9B6B-11C49F354887}"/>
          </ac:spMkLst>
        </pc:spChg>
        <pc:spChg chg="mod">
          <ac:chgData name="de-Jesus-Oliveira Victor-Adriel" userId="a708fc36-3c1b-42ab-b5e9-2e1fa3c6605e" providerId="ADAL" clId="{9493552D-00F4-4BA8-9863-1F2CA6D9285E}" dt="2023-12-07T15:44:39.358" v="816" actId="1035"/>
          <ac:spMkLst>
            <pc:docMk/>
            <pc:sldMk cId="3240356758" sldId="282"/>
            <ac:spMk id="13" creationId="{80BA6042-0FCB-42AA-A6DD-3F5DA6D4A599}"/>
          </ac:spMkLst>
        </pc:spChg>
        <pc:spChg chg="mod ord">
          <ac:chgData name="de-Jesus-Oliveira Victor-Adriel" userId="a708fc36-3c1b-42ab-b5e9-2e1fa3c6605e" providerId="ADAL" clId="{9493552D-00F4-4BA8-9863-1F2CA6D9285E}" dt="2023-12-07T15:46:21.209" v="902" actId="1076"/>
          <ac:spMkLst>
            <pc:docMk/>
            <pc:sldMk cId="3240356758" sldId="282"/>
            <ac:spMk id="14" creationId="{0FFBA7D3-0B48-4C9E-91CF-00440C387117}"/>
          </ac:spMkLst>
        </pc:spChg>
        <pc:spChg chg="del">
          <ac:chgData name="de-Jesus-Oliveira Victor-Adriel" userId="a708fc36-3c1b-42ab-b5e9-2e1fa3c6605e" providerId="ADAL" clId="{9493552D-00F4-4BA8-9863-1F2CA6D9285E}" dt="2023-12-07T15:30:41.579" v="50" actId="478"/>
          <ac:spMkLst>
            <pc:docMk/>
            <pc:sldMk cId="3240356758" sldId="282"/>
            <ac:spMk id="15" creationId="{6610DFC2-B3B2-4A1D-B639-460D315FDEC5}"/>
          </ac:spMkLst>
        </pc:spChg>
        <pc:spChg chg="del">
          <ac:chgData name="de-Jesus-Oliveira Victor-Adriel" userId="a708fc36-3c1b-42ab-b5e9-2e1fa3c6605e" providerId="ADAL" clId="{9493552D-00F4-4BA8-9863-1F2CA6D9285E}" dt="2023-12-07T15:31:17.351" v="76" actId="478"/>
          <ac:spMkLst>
            <pc:docMk/>
            <pc:sldMk cId="3240356758" sldId="282"/>
            <ac:spMk id="17" creationId="{08A9EA24-6A62-46F6-8F78-DDE2F08CEDA1}"/>
          </ac:spMkLst>
        </pc:spChg>
        <pc:spChg chg="mod">
          <ac:chgData name="de-Jesus-Oliveira Victor-Adriel" userId="a708fc36-3c1b-42ab-b5e9-2e1fa3c6605e" providerId="ADAL" clId="{9493552D-00F4-4BA8-9863-1F2CA6D9285E}" dt="2023-12-07T15:31:41.684" v="92" actId="1076"/>
          <ac:spMkLst>
            <pc:docMk/>
            <pc:sldMk cId="3240356758" sldId="282"/>
            <ac:spMk id="18" creationId="{7E615401-E674-45E7-9EB1-0F33502FC537}"/>
          </ac:spMkLst>
        </pc:spChg>
        <pc:spChg chg="add mod">
          <ac:chgData name="de-Jesus-Oliveira Victor-Adriel" userId="a708fc36-3c1b-42ab-b5e9-2e1fa3c6605e" providerId="ADAL" clId="{9493552D-00F4-4BA8-9863-1F2CA6D9285E}" dt="2023-12-07T15:31:45.826" v="94" actId="1076"/>
          <ac:spMkLst>
            <pc:docMk/>
            <pc:sldMk cId="3240356758" sldId="282"/>
            <ac:spMk id="20" creationId="{57E72FFB-6447-E17E-0D53-F450378BA378}"/>
          </ac:spMkLst>
        </pc:spChg>
        <pc:spChg chg="add mod">
          <ac:chgData name="de-Jesus-Oliveira Victor-Adriel" userId="a708fc36-3c1b-42ab-b5e9-2e1fa3c6605e" providerId="ADAL" clId="{9493552D-00F4-4BA8-9863-1F2CA6D9285E}" dt="2023-12-07T15:36:18.825" v="392" actId="20577"/>
          <ac:spMkLst>
            <pc:docMk/>
            <pc:sldMk cId="3240356758" sldId="282"/>
            <ac:spMk id="22" creationId="{8AE2C124-0F75-89D3-3C25-095ADE4286AD}"/>
          </ac:spMkLst>
        </pc:spChg>
        <pc:spChg chg="add mod">
          <ac:chgData name="de-Jesus-Oliveira Victor-Adriel" userId="a708fc36-3c1b-42ab-b5e9-2e1fa3c6605e" providerId="ADAL" clId="{9493552D-00F4-4BA8-9863-1F2CA6D9285E}" dt="2023-12-07T15:46:40.056" v="931" actId="1036"/>
          <ac:spMkLst>
            <pc:docMk/>
            <pc:sldMk cId="3240356758" sldId="282"/>
            <ac:spMk id="28" creationId="{965A11E4-CFDD-5D48-1561-6B8826B34C1B}"/>
          </ac:spMkLst>
        </pc:spChg>
        <pc:spChg chg="mod">
          <ac:chgData name="de-Jesus-Oliveira Victor-Adriel" userId="a708fc36-3c1b-42ab-b5e9-2e1fa3c6605e" providerId="ADAL" clId="{9493552D-00F4-4BA8-9863-1F2CA6D9285E}" dt="2023-12-07T15:30:50.396" v="69" actId="20577"/>
          <ac:spMkLst>
            <pc:docMk/>
            <pc:sldMk cId="3240356758" sldId="282"/>
            <ac:spMk id="139" creationId="{7DF46593-FDC1-43BF-A1DE-F467E9DB3007}"/>
          </ac:spMkLst>
        </pc:spChg>
        <pc:spChg chg="del">
          <ac:chgData name="de-Jesus-Oliveira Victor-Adriel" userId="a708fc36-3c1b-42ab-b5e9-2e1fa3c6605e" providerId="ADAL" clId="{9493552D-00F4-4BA8-9863-1F2CA6D9285E}" dt="2023-12-07T15:29:24.298" v="41" actId="478"/>
          <ac:spMkLst>
            <pc:docMk/>
            <pc:sldMk cId="3240356758" sldId="282"/>
            <ac:spMk id="143" creationId="{984023FD-E319-958A-9EC8-70E826ACF38C}"/>
          </ac:spMkLst>
        </pc:spChg>
        <pc:spChg chg="del">
          <ac:chgData name="de-Jesus-Oliveira Victor-Adriel" userId="a708fc36-3c1b-42ab-b5e9-2e1fa3c6605e" providerId="ADAL" clId="{9493552D-00F4-4BA8-9863-1F2CA6D9285E}" dt="2023-12-07T15:29:25.315" v="42" actId="478"/>
          <ac:spMkLst>
            <pc:docMk/>
            <pc:sldMk cId="3240356758" sldId="282"/>
            <ac:spMk id="144" creationId="{6D1360D8-B0A7-0E8B-1DDB-482094CF1BF3}"/>
          </ac:spMkLst>
        </pc:spChg>
        <pc:spChg chg="del">
          <ac:chgData name="de-Jesus-Oliveira Victor-Adriel" userId="a708fc36-3c1b-42ab-b5e9-2e1fa3c6605e" providerId="ADAL" clId="{9493552D-00F4-4BA8-9863-1F2CA6D9285E}" dt="2023-12-07T15:29:24.298" v="41" actId="478"/>
          <ac:spMkLst>
            <pc:docMk/>
            <pc:sldMk cId="3240356758" sldId="282"/>
            <ac:spMk id="145" creationId="{7FE5D0BB-66AC-70C8-D064-F65309D23C07}"/>
          </ac:spMkLst>
        </pc:spChg>
        <pc:spChg chg="del">
          <ac:chgData name="de-Jesus-Oliveira Victor-Adriel" userId="a708fc36-3c1b-42ab-b5e9-2e1fa3c6605e" providerId="ADAL" clId="{9493552D-00F4-4BA8-9863-1F2CA6D9285E}" dt="2023-12-07T15:29:24.298" v="41" actId="478"/>
          <ac:spMkLst>
            <pc:docMk/>
            <pc:sldMk cId="3240356758" sldId="282"/>
            <ac:spMk id="146" creationId="{7923BBC3-CD1D-8475-0BFA-422B007D1832}"/>
          </ac:spMkLst>
        </pc:spChg>
        <pc:spChg chg="del">
          <ac:chgData name="de-Jesus-Oliveira Victor-Adriel" userId="a708fc36-3c1b-42ab-b5e9-2e1fa3c6605e" providerId="ADAL" clId="{9493552D-00F4-4BA8-9863-1F2CA6D9285E}" dt="2023-12-07T15:29:24.298" v="41" actId="478"/>
          <ac:spMkLst>
            <pc:docMk/>
            <pc:sldMk cId="3240356758" sldId="282"/>
            <ac:spMk id="147" creationId="{5ADF194A-99EF-2886-8531-1CA323496DD9}"/>
          </ac:spMkLst>
        </pc:spChg>
        <pc:spChg chg="del">
          <ac:chgData name="de-Jesus-Oliveira Victor-Adriel" userId="a708fc36-3c1b-42ab-b5e9-2e1fa3c6605e" providerId="ADAL" clId="{9493552D-00F4-4BA8-9863-1F2CA6D9285E}" dt="2023-12-07T15:29:27.724" v="44" actId="478"/>
          <ac:spMkLst>
            <pc:docMk/>
            <pc:sldMk cId="3240356758" sldId="282"/>
            <ac:spMk id="148" creationId="{5032D1E3-AEC3-E3B4-1884-5721ADD169C1}"/>
          </ac:spMkLst>
        </pc:spChg>
        <pc:spChg chg="del">
          <ac:chgData name="de-Jesus-Oliveira Victor-Adriel" userId="a708fc36-3c1b-42ab-b5e9-2e1fa3c6605e" providerId="ADAL" clId="{9493552D-00F4-4BA8-9863-1F2CA6D9285E}" dt="2023-12-07T15:29:24.298" v="41" actId="478"/>
          <ac:spMkLst>
            <pc:docMk/>
            <pc:sldMk cId="3240356758" sldId="282"/>
            <ac:spMk id="153" creationId="{CB6E2B89-BC56-9D91-371A-B61FD47A4F26}"/>
          </ac:spMkLst>
        </pc:spChg>
        <pc:spChg chg="del">
          <ac:chgData name="de-Jesus-Oliveira Victor-Adriel" userId="a708fc36-3c1b-42ab-b5e9-2e1fa3c6605e" providerId="ADAL" clId="{9493552D-00F4-4BA8-9863-1F2CA6D9285E}" dt="2023-12-07T15:31:18.664" v="77" actId="478"/>
          <ac:spMkLst>
            <pc:docMk/>
            <pc:sldMk cId="3240356758" sldId="282"/>
            <ac:spMk id="173" creationId="{E26DF688-2DFE-7BC5-AF28-D75A100E796F}"/>
          </ac:spMkLst>
        </pc:spChg>
        <pc:spChg chg="del">
          <ac:chgData name="de-Jesus-Oliveira Victor-Adriel" userId="a708fc36-3c1b-42ab-b5e9-2e1fa3c6605e" providerId="ADAL" clId="{9493552D-00F4-4BA8-9863-1F2CA6D9285E}" dt="2023-12-07T15:31:16.041" v="75" actId="478"/>
          <ac:spMkLst>
            <pc:docMk/>
            <pc:sldMk cId="3240356758" sldId="282"/>
            <ac:spMk id="174" creationId="{149C9A28-BEB2-B13A-0DC8-3C55BC13EAFD}"/>
          </ac:spMkLst>
        </pc:spChg>
        <pc:grpChg chg="del">
          <ac:chgData name="de-Jesus-Oliveira Victor-Adriel" userId="a708fc36-3c1b-42ab-b5e9-2e1fa3c6605e" providerId="ADAL" clId="{9493552D-00F4-4BA8-9863-1F2CA6D9285E}" dt="2023-12-07T15:29:24.298" v="41" actId="478"/>
          <ac:grpSpMkLst>
            <pc:docMk/>
            <pc:sldMk cId="3240356758" sldId="282"/>
            <ac:grpSpMk id="32" creationId="{AB89C6CE-590E-AC98-3F83-E8B6B778342E}"/>
          </ac:grpSpMkLst>
        </pc:grpChg>
        <pc:grpChg chg="del">
          <ac:chgData name="de-Jesus-Oliveira Victor-Adriel" userId="a708fc36-3c1b-42ab-b5e9-2e1fa3c6605e" providerId="ADAL" clId="{9493552D-00F4-4BA8-9863-1F2CA6D9285E}" dt="2023-12-07T15:31:19.805" v="78" actId="478"/>
          <ac:grpSpMkLst>
            <pc:docMk/>
            <pc:sldMk cId="3240356758" sldId="282"/>
            <ac:grpSpMk id="175" creationId="{30E37072-0CC6-5661-EBD6-58F1ED0F2131}"/>
          </ac:grpSpMkLst>
        </pc:grpChg>
        <pc:grpChg chg="del">
          <ac:chgData name="de-Jesus-Oliveira Victor-Adriel" userId="a708fc36-3c1b-42ab-b5e9-2e1fa3c6605e" providerId="ADAL" clId="{9493552D-00F4-4BA8-9863-1F2CA6D9285E}" dt="2023-12-07T15:38:41.014" v="620" actId="478"/>
          <ac:grpSpMkLst>
            <pc:docMk/>
            <pc:sldMk cId="3240356758" sldId="282"/>
            <ac:grpSpMk id="2059" creationId="{32424BEE-169D-6C1C-FB5E-77FB440C6163}"/>
          </ac:grpSpMkLst>
        </pc:grpChg>
        <pc:picChg chg="mod modCrop">
          <ac:chgData name="de-Jesus-Oliveira Victor-Adriel" userId="a708fc36-3c1b-42ab-b5e9-2e1fa3c6605e" providerId="ADAL" clId="{9493552D-00F4-4BA8-9863-1F2CA6D9285E}" dt="2023-12-07T15:42:25.516" v="633" actId="732"/>
          <ac:picMkLst>
            <pc:docMk/>
            <pc:sldMk cId="3240356758" sldId="282"/>
            <ac:picMk id="9" creationId="{16CD78C9-1E84-4DBA-A8DC-40BE6DE2C962}"/>
          </ac:picMkLst>
        </pc:picChg>
        <pc:picChg chg="del">
          <ac:chgData name="de-Jesus-Oliveira Victor-Adriel" userId="a708fc36-3c1b-42ab-b5e9-2e1fa3c6605e" providerId="ADAL" clId="{9493552D-00F4-4BA8-9863-1F2CA6D9285E}" dt="2023-12-07T15:29:24.298" v="41" actId="478"/>
          <ac:picMkLst>
            <pc:docMk/>
            <pc:sldMk cId="3240356758" sldId="282"/>
            <ac:picMk id="19" creationId="{7DDFD030-DC86-4220-A03A-9EDE0FFCDB4C}"/>
          </ac:picMkLst>
        </pc:picChg>
        <pc:picChg chg="del">
          <ac:chgData name="de-Jesus-Oliveira Victor-Adriel" userId="a708fc36-3c1b-42ab-b5e9-2e1fa3c6605e" providerId="ADAL" clId="{9493552D-00F4-4BA8-9863-1F2CA6D9285E}" dt="2023-12-07T15:29:24.298" v="41" actId="478"/>
          <ac:picMkLst>
            <pc:docMk/>
            <pc:sldMk cId="3240356758" sldId="282"/>
            <ac:picMk id="21" creationId="{F0D28474-2264-41F8-8B7A-7FD56E9BBE24}"/>
          </ac:picMkLst>
        </pc:picChg>
        <pc:picChg chg="add del mod">
          <ac:chgData name="de-Jesus-Oliveira Victor-Adriel" userId="a708fc36-3c1b-42ab-b5e9-2e1fa3c6605e" providerId="ADAL" clId="{9493552D-00F4-4BA8-9863-1F2CA6D9285E}" dt="2023-12-07T15:41:45.134" v="630" actId="478"/>
          <ac:picMkLst>
            <pc:docMk/>
            <pc:sldMk cId="3240356758" sldId="282"/>
            <ac:picMk id="24" creationId="{4F0BBF16-6539-ACD1-1D61-DC2374757782}"/>
          </ac:picMkLst>
        </pc:picChg>
        <pc:picChg chg="add mod">
          <ac:chgData name="de-Jesus-Oliveira Victor-Adriel" userId="a708fc36-3c1b-42ab-b5e9-2e1fa3c6605e" providerId="ADAL" clId="{9493552D-00F4-4BA8-9863-1F2CA6D9285E}" dt="2023-12-07T15:46:17.436" v="901" actId="14100"/>
          <ac:picMkLst>
            <pc:docMk/>
            <pc:sldMk cId="3240356758" sldId="282"/>
            <ac:picMk id="26" creationId="{4D6FE3F7-5548-ED0E-57B0-A84DC41F1C06}"/>
          </ac:picMkLst>
        </pc:picChg>
        <pc:picChg chg="del">
          <ac:chgData name="de-Jesus-Oliveira Victor-Adriel" userId="a708fc36-3c1b-42ab-b5e9-2e1fa3c6605e" providerId="ADAL" clId="{9493552D-00F4-4BA8-9863-1F2CA6D9285E}" dt="2023-12-07T15:29:24.298" v="41" actId="478"/>
          <ac:picMkLst>
            <pc:docMk/>
            <pc:sldMk cId="3240356758" sldId="282"/>
            <ac:picMk id="75" creationId="{D1DAD654-5799-4784-9B73-54AAA3FDE726}"/>
          </ac:picMkLst>
        </pc:picChg>
        <pc:picChg chg="del">
          <ac:chgData name="de-Jesus-Oliveira Victor-Adriel" userId="a708fc36-3c1b-42ab-b5e9-2e1fa3c6605e" providerId="ADAL" clId="{9493552D-00F4-4BA8-9863-1F2CA6D9285E}" dt="2023-12-07T15:29:24.298" v="41" actId="478"/>
          <ac:picMkLst>
            <pc:docMk/>
            <pc:sldMk cId="3240356758" sldId="282"/>
            <ac:picMk id="76" creationId="{C9F96897-C253-4883-ADB8-FE4F4497C613}"/>
          </ac:picMkLst>
        </pc:picChg>
        <pc:picChg chg="del">
          <ac:chgData name="de-Jesus-Oliveira Victor-Adriel" userId="a708fc36-3c1b-42ab-b5e9-2e1fa3c6605e" providerId="ADAL" clId="{9493552D-00F4-4BA8-9863-1F2CA6D9285E}" dt="2023-12-07T15:29:24.298" v="41" actId="478"/>
          <ac:picMkLst>
            <pc:docMk/>
            <pc:sldMk cId="3240356758" sldId="282"/>
            <ac:picMk id="77" creationId="{8C180C1A-5CB4-458B-AF43-DBC005F06EB1}"/>
          </ac:picMkLst>
        </pc:picChg>
        <pc:picChg chg="del">
          <ac:chgData name="de-Jesus-Oliveira Victor-Adriel" userId="a708fc36-3c1b-42ab-b5e9-2e1fa3c6605e" providerId="ADAL" clId="{9493552D-00F4-4BA8-9863-1F2CA6D9285E}" dt="2023-12-07T15:29:24.298" v="41" actId="478"/>
          <ac:picMkLst>
            <pc:docMk/>
            <pc:sldMk cId="3240356758" sldId="282"/>
            <ac:picMk id="78" creationId="{95231C6F-9439-4F46-A57D-EA6C5B3A7B67}"/>
          </ac:picMkLst>
        </pc:picChg>
        <pc:picChg chg="del">
          <ac:chgData name="de-Jesus-Oliveira Victor-Adriel" userId="a708fc36-3c1b-42ab-b5e9-2e1fa3c6605e" providerId="ADAL" clId="{9493552D-00F4-4BA8-9863-1F2CA6D9285E}" dt="2023-12-07T15:29:24.298" v="41" actId="478"/>
          <ac:picMkLst>
            <pc:docMk/>
            <pc:sldMk cId="3240356758" sldId="282"/>
            <ac:picMk id="79" creationId="{73A9B77B-490C-4B38-9040-EEB88C2990E5}"/>
          </ac:picMkLst>
        </pc:picChg>
        <pc:picChg chg="del">
          <ac:chgData name="de-Jesus-Oliveira Victor-Adriel" userId="a708fc36-3c1b-42ab-b5e9-2e1fa3c6605e" providerId="ADAL" clId="{9493552D-00F4-4BA8-9863-1F2CA6D9285E}" dt="2023-12-07T15:29:24.298" v="41" actId="478"/>
          <ac:picMkLst>
            <pc:docMk/>
            <pc:sldMk cId="3240356758" sldId="282"/>
            <ac:picMk id="80" creationId="{A9C90601-79CC-4302-BD66-FC9D507BFEA8}"/>
          </ac:picMkLst>
        </pc:picChg>
        <pc:picChg chg="del">
          <ac:chgData name="de-Jesus-Oliveira Victor-Adriel" userId="a708fc36-3c1b-42ab-b5e9-2e1fa3c6605e" providerId="ADAL" clId="{9493552D-00F4-4BA8-9863-1F2CA6D9285E}" dt="2023-12-07T15:29:24.298" v="41" actId="478"/>
          <ac:picMkLst>
            <pc:docMk/>
            <pc:sldMk cId="3240356758" sldId="282"/>
            <ac:picMk id="142" creationId="{DE2F8D49-CA6F-F90B-FD21-679B55F43BCE}"/>
          </ac:picMkLst>
        </pc:picChg>
        <pc:cxnChg chg="del">
          <ac:chgData name="de-Jesus-Oliveira Victor-Adriel" userId="a708fc36-3c1b-42ab-b5e9-2e1fa3c6605e" providerId="ADAL" clId="{9493552D-00F4-4BA8-9863-1F2CA6D9285E}" dt="2023-12-07T15:29:26.070" v="43" actId="478"/>
          <ac:cxnSpMkLst>
            <pc:docMk/>
            <pc:sldMk cId="3240356758" sldId="282"/>
            <ac:cxnSpMk id="150" creationId="{5791E0A9-E08D-9D57-F73C-2143FBDC96FF}"/>
          </ac:cxnSpMkLst>
        </pc:cxnChg>
        <pc:cxnChg chg="del">
          <ac:chgData name="de-Jesus-Oliveira Victor-Adriel" userId="a708fc36-3c1b-42ab-b5e9-2e1fa3c6605e" providerId="ADAL" clId="{9493552D-00F4-4BA8-9863-1F2CA6D9285E}" dt="2023-12-07T15:29:24.298" v="41" actId="478"/>
          <ac:cxnSpMkLst>
            <pc:docMk/>
            <pc:sldMk cId="3240356758" sldId="282"/>
            <ac:cxnSpMk id="151" creationId="{7EF49075-316D-AABA-A57F-44E001DC798D}"/>
          </ac:cxnSpMkLst>
        </pc:cxnChg>
      </pc:sldChg>
      <pc:sldChg chg="del">
        <pc:chgData name="de-Jesus-Oliveira Victor-Adriel" userId="a708fc36-3c1b-42ab-b5e9-2e1fa3c6605e" providerId="ADAL" clId="{9493552D-00F4-4BA8-9863-1F2CA6D9285E}" dt="2023-12-07T15:28:03.271" v="0" actId="47"/>
        <pc:sldMkLst>
          <pc:docMk/>
          <pc:sldMk cId="313680254" sldId="285"/>
        </pc:sldMkLst>
      </pc:sldChg>
    </pc:docChg>
  </pc:docChgLst>
  <pc:docChgLst>
    <pc:chgData name="de-Jesus-Oliveira Victor-Adriel" userId="a708fc36-3c1b-42ab-b5e9-2e1fa3c6605e" providerId="ADAL" clId="{7CFCE73E-77A9-4640-9939-E681C10217D1}"/>
    <pc:docChg chg="addSld delSld modSld modSection">
      <pc:chgData name="de-Jesus-Oliveira Victor-Adriel" userId="a708fc36-3c1b-42ab-b5e9-2e1fa3c6605e" providerId="ADAL" clId="{7CFCE73E-77A9-4640-9939-E681C10217D1}" dt="2023-06-02T08:46:58.140" v="18" actId="962"/>
      <pc:docMkLst>
        <pc:docMk/>
      </pc:docMkLst>
      <pc:sldChg chg="addSp modSp del">
        <pc:chgData name="de-Jesus-Oliveira Victor-Adriel" userId="a708fc36-3c1b-42ab-b5e9-2e1fa3c6605e" providerId="ADAL" clId="{7CFCE73E-77A9-4640-9939-E681C10217D1}" dt="2023-06-02T08:43:09.095" v="4" actId="47"/>
        <pc:sldMkLst>
          <pc:docMk/>
          <pc:sldMk cId="2988456279" sldId="265"/>
        </pc:sldMkLst>
        <pc:picChg chg="add mod">
          <ac:chgData name="de-Jesus-Oliveira Victor-Adriel" userId="a708fc36-3c1b-42ab-b5e9-2e1fa3c6605e" providerId="ADAL" clId="{7CFCE73E-77A9-4640-9939-E681C10217D1}" dt="2023-06-02T08:42:32.918" v="0"/>
          <ac:picMkLst>
            <pc:docMk/>
            <pc:sldMk cId="2988456279" sldId="265"/>
            <ac:picMk id="2" creationId="{5273010D-3AC8-4ED4-245D-27CAF308121D}"/>
          </ac:picMkLst>
        </pc:picChg>
      </pc:sldChg>
      <pc:sldChg chg="modSp mod">
        <pc:chgData name="de-Jesus-Oliveira Victor-Adriel" userId="a708fc36-3c1b-42ab-b5e9-2e1fa3c6605e" providerId="ADAL" clId="{7CFCE73E-77A9-4640-9939-E681C10217D1}" dt="2023-06-02T08:46:58.140" v="18" actId="962"/>
        <pc:sldMkLst>
          <pc:docMk/>
          <pc:sldMk cId="1717017816" sldId="266"/>
        </pc:sldMkLst>
        <pc:picChg chg="mod">
          <ac:chgData name="de-Jesus-Oliveira Victor-Adriel" userId="a708fc36-3c1b-42ab-b5e9-2e1fa3c6605e" providerId="ADAL" clId="{7CFCE73E-77A9-4640-9939-E681C10217D1}" dt="2023-06-02T08:46:56.055" v="17" actId="962"/>
          <ac:picMkLst>
            <pc:docMk/>
            <pc:sldMk cId="1717017816" sldId="266"/>
            <ac:picMk id="4" creationId="{2EB10971-A7A0-4F60-8D4A-4B8950F4D157}"/>
          </ac:picMkLst>
        </pc:picChg>
        <pc:picChg chg="mod">
          <ac:chgData name="de-Jesus-Oliveira Victor-Adriel" userId="a708fc36-3c1b-42ab-b5e9-2e1fa3c6605e" providerId="ADAL" clId="{7CFCE73E-77A9-4640-9939-E681C10217D1}" dt="2023-06-02T08:46:58.140" v="18" actId="962"/>
          <ac:picMkLst>
            <pc:docMk/>
            <pc:sldMk cId="1717017816" sldId="266"/>
            <ac:picMk id="7" creationId="{C6D0229E-49AB-DA8F-D45A-6A75E3427651}"/>
          </ac:picMkLst>
        </pc:picChg>
      </pc:sldChg>
      <pc:sldChg chg="modSp mod">
        <pc:chgData name="de-Jesus-Oliveira Victor-Adriel" userId="a708fc36-3c1b-42ab-b5e9-2e1fa3c6605e" providerId="ADAL" clId="{7CFCE73E-77A9-4640-9939-E681C10217D1}" dt="2023-06-02T08:44:27.408" v="14" actId="6549"/>
        <pc:sldMkLst>
          <pc:docMk/>
          <pc:sldMk cId="171183961" sldId="267"/>
        </pc:sldMkLst>
        <pc:spChg chg="mod">
          <ac:chgData name="de-Jesus-Oliveira Victor-Adriel" userId="a708fc36-3c1b-42ab-b5e9-2e1fa3c6605e" providerId="ADAL" clId="{7CFCE73E-77A9-4640-9939-E681C10217D1}" dt="2023-06-02T08:44:27.408" v="14" actId="6549"/>
          <ac:spMkLst>
            <pc:docMk/>
            <pc:sldMk cId="171183961" sldId="267"/>
            <ac:spMk id="3" creationId="{7D4C175C-6EE5-31C1-53D5-E28932057905}"/>
          </ac:spMkLst>
        </pc:spChg>
      </pc:sldChg>
      <pc:sldChg chg="del">
        <pc:chgData name="de-Jesus-Oliveira Victor-Adriel" userId="a708fc36-3c1b-42ab-b5e9-2e1fa3c6605e" providerId="ADAL" clId="{7CFCE73E-77A9-4640-9939-E681C10217D1}" dt="2023-06-02T08:43:27.180" v="6" actId="47"/>
        <pc:sldMkLst>
          <pc:docMk/>
          <pc:sldMk cId="2438743429" sldId="271"/>
        </pc:sldMkLst>
      </pc:sldChg>
      <pc:sldChg chg="del">
        <pc:chgData name="de-Jesus-Oliveira Victor-Adriel" userId="a708fc36-3c1b-42ab-b5e9-2e1fa3c6605e" providerId="ADAL" clId="{7CFCE73E-77A9-4640-9939-E681C10217D1}" dt="2023-06-02T08:44:10.758" v="12" actId="47"/>
        <pc:sldMkLst>
          <pc:docMk/>
          <pc:sldMk cId="2632608815" sldId="281"/>
        </pc:sldMkLst>
      </pc:sldChg>
      <pc:sldChg chg="del">
        <pc:chgData name="de-Jesus-Oliveira Victor-Adriel" userId="a708fc36-3c1b-42ab-b5e9-2e1fa3c6605e" providerId="ADAL" clId="{7CFCE73E-77A9-4640-9939-E681C10217D1}" dt="2023-06-02T08:43:14.312" v="5" actId="47"/>
        <pc:sldMkLst>
          <pc:docMk/>
          <pc:sldMk cId="1065740305" sldId="283"/>
        </pc:sldMkLst>
      </pc:sldChg>
      <pc:sldChg chg="del">
        <pc:chgData name="de-Jesus-Oliveira Victor-Adriel" userId="a708fc36-3c1b-42ab-b5e9-2e1fa3c6605e" providerId="ADAL" clId="{7CFCE73E-77A9-4640-9939-E681C10217D1}" dt="2023-06-02T08:44:02.030" v="11" actId="47"/>
        <pc:sldMkLst>
          <pc:docMk/>
          <pc:sldMk cId="1004475690" sldId="284"/>
        </pc:sldMkLst>
      </pc:sldChg>
      <pc:sldChg chg="modSp add mod setBg">
        <pc:chgData name="de-Jesus-Oliveira Victor-Adriel" userId="a708fc36-3c1b-42ab-b5e9-2e1fa3c6605e" providerId="ADAL" clId="{7CFCE73E-77A9-4640-9939-E681C10217D1}" dt="2023-06-02T08:46:32.521" v="16" actId="962"/>
        <pc:sldMkLst>
          <pc:docMk/>
          <pc:sldMk cId="313680254" sldId="285"/>
        </pc:sldMkLst>
        <pc:spChg chg="mod">
          <ac:chgData name="de-Jesus-Oliveira Victor-Adriel" userId="a708fc36-3c1b-42ab-b5e9-2e1fa3c6605e" providerId="ADAL" clId="{7CFCE73E-77A9-4640-9939-E681C10217D1}" dt="2023-06-02T08:43:05.251" v="3" actId="20577"/>
          <ac:spMkLst>
            <pc:docMk/>
            <pc:sldMk cId="313680254" sldId="285"/>
            <ac:spMk id="4" creationId="{82B15DD6-0713-4687-9E23-12B35F8AE7CE}"/>
          </ac:spMkLst>
        </pc:spChg>
        <pc:picChg chg="mod">
          <ac:chgData name="de-Jesus-Oliveira Victor-Adriel" userId="a708fc36-3c1b-42ab-b5e9-2e1fa3c6605e" providerId="ADAL" clId="{7CFCE73E-77A9-4640-9939-E681C10217D1}" dt="2023-06-02T08:46:32.521" v="16" actId="962"/>
          <ac:picMkLst>
            <pc:docMk/>
            <pc:sldMk cId="313680254" sldId="285"/>
            <ac:picMk id="3" creationId="{5E3B75C5-975B-46CA-8CCA-7F9608E93457}"/>
          </ac:picMkLst>
        </pc:picChg>
        <pc:picChg chg="mod">
          <ac:chgData name="de-Jesus-Oliveira Victor-Adriel" userId="a708fc36-3c1b-42ab-b5e9-2e1fa3c6605e" providerId="ADAL" clId="{7CFCE73E-77A9-4640-9939-E681C10217D1}" dt="2023-06-02T08:46:30.762" v="15" actId="962"/>
          <ac:picMkLst>
            <pc:docMk/>
            <pc:sldMk cId="313680254" sldId="285"/>
            <ac:picMk id="6" creationId="{F1BEA7A3-C027-CB16-5714-0738505898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07.12.2023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36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07.12.2023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6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07.12.2023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26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07.12.2023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488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07.12.2023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189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07.12.2023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421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07.12.2023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011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07.12.2023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190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07.12.2023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368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07.12.2023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911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07.12.2023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711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A053-06E9-40EE-BE46-DB75A413985D}" type="datetimeFigureOut">
              <a:rPr lang="de-AT" smtClean="0"/>
              <a:t>07.12.2023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845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92976EE-EFFB-4701-AE43-835E84BF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"/>
            <a:ext cx="6858000" cy="99053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CD78C9-1E84-4DBA-A8DC-40BE6DE2C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1" b="47487"/>
          <a:stretch/>
        </p:blipFill>
        <p:spPr>
          <a:xfrm>
            <a:off x="4473574" y="307"/>
            <a:ext cx="2384425" cy="520161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E3A2BAA-805E-4FBE-BA1E-9F8260963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11227" y="523875"/>
            <a:ext cx="2048256" cy="2951163"/>
          </a:xfrm>
          <a:custGeom>
            <a:avLst/>
            <a:gdLst>
              <a:gd name="connsiteX0" fmla="*/ 0 w 2048256"/>
              <a:gd name="connsiteY0" fmla="*/ 0 h 2951163"/>
              <a:gd name="connsiteX1" fmla="*/ 621304 w 2048256"/>
              <a:gd name="connsiteY1" fmla="*/ 0 h 2951163"/>
              <a:gd name="connsiteX2" fmla="*/ 1263091 w 2048256"/>
              <a:gd name="connsiteY2" fmla="*/ 0 h 2951163"/>
              <a:gd name="connsiteX3" fmla="*/ 2048256 w 2048256"/>
              <a:gd name="connsiteY3" fmla="*/ 0 h 2951163"/>
              <a:gd name="connsiteX4" fmla="*/ 2048256 w 2048256"/>
              <a:gd name="connsiteY4" fmla="*/ 560721 h 2951163"/>
              <a:gd name="connsiteX5" fmla="*/ 2048256 w 2048256"/>
              <a:gd name="connsiteY5" fmla="*/ 1209977 h 2951163"/>
              <a:gd name="connsiteX6" fmla="*/ 2048256 w 2048256"/>
              <a:gd name="connsiteY6" fmla="*/ 1711675 h 2951163"/>
              <a:gd name="connsiteX7" fmla="*/ 2048256 w 2048256"/>
              <a:gd name="connsiteY7" fmla="*/ 2242884 h 2951163"/>
              <a:gd name="connsiteX8" fmla="*/ 2048256 w 2048256"/>
              <a:gd name="connsiteY8" fmla="*/ 2951163 h 2951163"/>
              <a:gd name="connsiteX9" fmla="*/ 1426952 w 2048256"/>
              <a:gd name="connsiteY9" fmla="*/ 2951163 h 2951163"/>
              <a:gd name="connsiteX10" fmla="*/ 785165 w 2048256"/>
              <a:gd name="connsiteY10" fmla="*/ 2951163 h 2951163"/>
              <a:gd name="connsiteX11" fmla="*/ 0 w 2048256"/>
              <a:gd name="connsiteY11" fmla="*/ 2951163 h 2951163"/>
              <a:gd name="connsiteX12" fmla="*/ 0 w 2048256"/>
              <a:gd name="connsiteY12" fmla="*/ 2449465 h 2951163"/>
              <a:gd name="connsiteX13" fmla="*/ 0 w 2048256"/>
              <a:gd name="connsiteY13" fmla="*/ 1829721 h 2951163"/>
              <a:gd name="connsiteX14" fmla="*/ 0 w 2048256"/>
              <a:gd name="connsiteY14" fmla="*/ 1239488 h 2951163"/>
              <a:gd name="connsiteX15" fmla="*/ 0 w 2048256"/>
              <a:gd name="connsiteY15" fmla="*/ 708279 h 2951163"/>
              <a:gd name="connsiteX16" fmla="*/ 0 w 2048256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8256" h="2951163" extrusionOk="0">
                <a:moveTo>
                  <a:pt x="0" y="0"/>
                </a:moveTo>
                <a:cubicBezTo>
                  <a:pt x="202094" y="13324"/>
                  <a:pt x="347226" y="23935"/>
                  <a:pt x="621304" y="0"/>
                </a:cubicBezTo>
                <a:cubicBezTo>
                  <a:pt x="895382" y="-23935"/>
                  <a:pt x="1070239" y="14752"/>
                  <a:pt x="1263091" y="0"/>
                </a:cubicBezTo>
                <a:cubicBezTo>
                  <a:pt x="1455943" y="-14752"/>
                  <a:pt x="1811845" y="25403"/>
                  <a:pt x="2048256" y="0"/>
                </a:cubicBezTo>
                <a:cubicBezTo>
                  <a:pt x="2060438" y="245709"/>
                  <a:pt x="2038713" y="343479"/>
                  <a:pt x="2048256" y="560721"/>
                </a:cubicBezTo>
                <a:cubicBezTo>
                  <a:pt x="2057799" y="777963"/>
                  <a:pt x="2078146" y="886218"/>
                  <a:pt x="2048256" y="1209977"/>
                </a:cubicBezTo>
                <a:cubicBezTo>
                  <a:pt x="2018366" y="1533736"/>
                  <a:pt x="2041257" y="1542940"/>
                  <a:pt x="2048256" y="1711675"/>
                </a:cubicBezTo>
                <a:cubicBezTo>
                  <a:pt x="2055255" y="1880410"/>
                  <a:pt x="2058153" y="2114975"/>
                  <a:pt x="2048256" y="2242884"/>
                </a:cubicBezTo>
                <a:cubicBezTo>
                  <a:pt x="2038359" y="2370793"/>
                  <a:pt x="2079163" y="2753717"/>
                  <a:pt x="2048256" y="2951163"/>
                </a:cubicBezTo>
                <a:cubicBezTo>
                  <a:pt x="1902866" y="2942189"/>
                  <a:pt x="1732100" y="2949788"/>
                  <a:pt x="1426952" y="2951163"/>
                </a:cubicBezTo>
                <a:cubicBezTo>
                  <a:pt x="1121804" y="2952538"/>
                  <a:pt x="1052260" y="2937349"/>
                  <a:pt x="785165" y="2951163"/>
                </a:cubicBezTo>
                <a:cubicBezTo>
                  <a:pt x="518070" y="2964977"/>
                  <a:pt x="300455" y="2971486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7AAB86D-39EA-4172-8AA1-586D16128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1525" y="52546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7FBDDE3-39AB-4048-A594-94C20E718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425" y="36226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C89ED32-83EB-47D1-9753-1AC48065D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1525" y="362426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7003EA-8517-4733-9CF8-C7B2246F0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424" y="6721475"/>
            <a:ext cx="6400269" cy="2951163"/>
          </a:xfrm>
          <a:custGeom>
            <a:avLst/>
            <a:gdLst>
              <a:gd name="connsiteX0" fmla="*/ 0 w 6400269"/>
              <a:gd name="connsiteY0" fmla="*/ 0 h 2951163"/>
              <a:gd name="connsiteX1" fmla="*/ 448019 w 6400269"/>
              <a:gd name="connsiteY1" fmla="*/ 0 h 2951163"/>
              <a:gd name="connsiteX2" fmla="*/ 960040 w 6400269"/>
              <a:gd name="connsiteY2" fmla="*/ 0 h 2951163"/>
              <a:gd name="connsiteX3" fmla="*/ 1600067 w 6400269"/>
              <a:gd name="connsiteY3" fmla="*/ 0 h 2951163"/>
              <a:gd name="connsiteX4" fmla="*/ 2176091 w 6400269"/>
              <a:gd name="connsiteY4" fmla="*/ 0 h 2951163"/>
              <a:gd name="connsiteX5" fmla="*/ 2688113 w 6400269"/>
              <a:gd name="connsiteY5" fmla="*/ 0 h 2951163"/>
              <a:gd name="connsiteX6" fmla="*/ 3392143 w 6400269"/>
              <a:gd name="connsiteY6" fmla="*/ 0 h 2951163"/>
              <a:gd name="connsiteX7" fmla="*/ 4096172 w 6400269"/>
              <a:gd name="connsiteY7" fmla="*/ 0 h 2951163"/>
              <a:gd name="connsiteX8" fmla="*/ 4864204 w 6400269"/>
              <a:gd name="connsiteY8" fmla="*/ 0 h 2951163"/>
              <a:gd name="connsiteX9" fmla="*/ 5440229 w 6400269"/>
              <a:gd name="connsiteY9" fmla="*/ 0 h 2951163"/>
              <a:gd name="connsiteX10" fmla="*/ 6400269 w 6400269"/>
              <a:gd name="connsiteY10" fmla="*/ 0 h 2951163"/>
              <a:gd name="connsiteX11" fmla="*/ 6400269 w 6400269"/>
              <a:gd name="connsiteY11" fmla="*/ 590233 h 2951163"/>
              <a:gd name="connsiteX12" fmla="*/ 6400269 w 6400269"/>
              <a:gd name="connsiteY12" fmla="*/ 1091930 h 2951163"/>
              <a:gd name="connsiteX13" fmla="*/ 6400269 w 6400269"/>
              <a:gd name="connsiteY13" fmla="*/ 1741186 h 2951163"/>
              <a:gd name="connsiteX14" fmla="*/ 6400269 w 6400269"/>
              <a:gd name="connsiteY14" fmla="*/ 2242884 h 2951163"/>
              <a:gd name="connsiteX15" fmla="*/ 6400269 w 6400269"/>
              <a:gd name="connsiteY15" fmla="*/ 2951163 h 2951163"/>
              <a:gd name="connsiteX16" fmla="*/ 5952250 w 6400269"/>
              <a:gd name="connsiteY16" fmla="*/ 2951163 h 2951163"/>
              <a:gd name="connsiteX17" fmla="*/ 5504231 w 6400269"/>
              <a:gd name="connsiteY17" fmla="*/ 2951163 h 2951163"/>
              <a:gd name="connsiteX18" fmla="*/ 4992210 w 6400269"/>
              <a:gd name="connsiteY18" fmla="*/ 2951163 h 2951163"/>
              <a:gd name="connsiteX19" fmla="*/ 4416186 w 6400269"/>
              <a:gd name="connsiteY19" fmla="*/ 2951163 h 2951163"/>
              <a:gd name="connsiteX20" fmla="*/ 3840161 w 6400269"/>
              <a:gd name="connsiteY20" fmla="*/ 2951163 h 2951163"/>
              <a:gd name="connsiteX21" fmla="*/ 3392143 w 6400269"/>
              <a:gd name="connsiteY21" fmla="*/ 2951163 h 2951163"/>
              <a:gd name="connsiteX22" fmla="*/ 2944124 w 6400269"/>
              <a:gd name="connsiteY22" fmla="*/ 2951163 h 2951163"/>
              <a:gd name="connsiteX23" fmla="*/ 2240094 w 6400269"/>
              <a:gd name="connsiteY23" fmla="*/ 2951163 h 2951163"/>
              <a:gd name="connsiteX24" fmla="*/ 1728073 w 6400269"/>
              <a:gd name="connsiteY24" fmla="*/ 2951163 h 2951163"/>
              <a:gd name="connsiteX25" fmla="*/ 1088046 w 6400269"/>
              <a:gd name="connsiteY25" fmla="*/ 2951163 h 2951163"/>
              <a:gd name="connsiteX26" fmla="*/ 0 w 6400269"/>
              <a:gd name="connsiteY26" fmla="*/ 2951163 h 2951163"/>
              <a:gd name="connsiteX27" fmla="*/ 0 w 6400269"/>
              <a:gd name="connsiteY27" fmla="*/ 2390442 h 2951163"/>
              <a:gd name="connsiteX28" fmla="*/ 0 w 6400269"/>
              <a:gd name="connsiteY28" fmla="*/ 1800209 h 2951163"/>
              <a:gd name="connsiteX29" fmla="*/ 0 w 6400269"/>
              <a:gd name="connsiteY29" fmla="*/ 1269000 h 2951163"/>
              <a:gd name="connsiteX30" fmla="*/ 0 w 6400269"/>
              <a:gd name="connsiteY30" fmla="*/ 649256 h 2951163"/>
              <a:gd name="connsiteX31" fmla="*/ 0 w 6400269"/>
              <a:gd name="connsiteY31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00269" h="2951163" extrusionOk="0">
                <a:moveTo>
                  <a:pt x="0" y="0"/>
                </a:moveTo>
                <a:cubicBezTo>
                  <a:pt x="218521" y="14820"/>
                  <a:pt x="256491" y="968"/>
                  <a:pt x="448019" y="0"/>
                </a:cubicBezTo>
                <a:cubicBezTo>
                  <a:pt x="639547" y="-968"/>
                  <a:pt x="809836" y="-4969"/>
                  <a:pt x="960040" y="0"/>
                </a:cubicBezTo>
                <a:cubicBezTo>
                  <a:pt x="1110244" y="4969"/>
                  <a:pt x="1387062" y="12871"/>
                  <a:pt x="1600067" y="0"/>
                </a:cubicBezTo>
                <a:cubicBezTo>
                  <a:pt x="1813072" y="-12871"/>
                  <a:pt x="1966465" y="-25712"/>
                  <a:pt x="2176091" y="0"/>
                </a:cubicBezTo>
                <a:cubicBezTo>
                  <a:pt x="2385717" y="25712"/>
                  <a:pt x="2547337" y="-22983"/>
                  <a:pt x="2688113" y="0"/>
                </a:cubicBezTo>
                <a:cubicBezTo>
                  <a:pt x="2828889" y="22983"/>
                  <a:pt x="3117060" y="26807"/>
                  <a:pt x="3392143" y="0"/>
                </a:cubicBezTo>
                <a:cubicBezTo>
                  <a:pt x="3667226" y="-26807"/>
                  <a:pt x="3831649" y="-9757"/>
                  <a:pt x="4096172" y="0"/>
                </a:cubicBezTo>
                <a:cubicBezTo>
                  <a:pt x="4360695" y="9757"/>
                  <a:pt x="4616937" y="28082"/>
                  <a:pt x="4864204" y="0"/>
                </a:cubicBezTo>
                <a:cubicBezTo>
                  <a:pt x="5111471" y="-28082"/>
                  <a:pt x="5314230" y="-3938"/>
                  <a:pt x="5440229" y="0"/>
                </a:cubicBezTo>
                <a:cubicBezTo>
                  <a:pt x="5566229" y="3938"/>
                  <a:pt x="6112814" y="41935"/>
                  <a:pt x="6400269" y="0"/>
                </a:cubicBezTo>
                <a:cubicBezTo>
                  <a:pt x="6416041" y="136988"/>
                  <a:pt x="6396303" y="444909"/>
                  <a:pt x="6400269" y="590233"/>
                </a:cubicBezTo>
                <a:cubicBezTo>
                  <a:pt x="6404235" y="735557"/>
                  <a:pt x="6387973" y="891046"/>
                  <a:pt x="6400269" y="1091930"/>
                </a:cubicBezTo>
                <a:cubicBezTo>
                  <a:pt x="6412565" y="1292814"/>
                  <a:pt x="6404322" y="1580484"/>
                  <a:pt x="6400269" y="1741186"/>
                </a:cubicBezTo>
                <a:cubicBezTo>
                  <a:pt x="6396216" y="1901888"/>
                  <a:pt x="6423304" y="2030121"/>
                  <a:pt x="6400269" y="2242884"/>
                </a:cubicBezTo>
                <a:cubicBezTo>
                  <a:pt x="6377234" y="2455647"/>
                  <a:pt x="6431995" y="2746667"/>
                  <a:pt x="6400269" y="2951163"/>
                </a:cubicBezTo>
                <a:cubicBezTo>
                  <a:pt x="6270805" y="2942577"/>
                  <a:pt x="6107950" y="2956933"/>
                  <a:pt x="5952250" y="2951163"/>
                </a:cubicBezTo>
                <a:cubicBezTo>
                  <a:pt x="5796550" y="2945393"/>
                  <a:pt x="5712483" y="2971072"/>
                  <a:pt x="5504231" y="2951163"/>
                </a:cubicBezTo>
                <a:cubicBezTo>
                  <a:pt x="5295979" y="2931254"/>
                  <a:pt x="5102235" y="2955012"/>
                  <a:pt x="4992210" y="2951163"/>
                </a:cubicBezTo>
                <a:cubicBezTo>
                  <a:pt x="4882185" y="2947314"/>
                  <a:pt x="4647496" y="2963406"/>
                  <a:pt x="4416186" y="2951163"/>
                </a:cubicBezTo>
                <a:cubicBezTo>
                  <a:pt x="4184876" y="2938920"/>
                  <a:pt x="4026902" y="2930045"/>
                  <a:pt x="3840161" y="2951163"/>
                </a:cubicBezTo>
                <a:cubicBezTo>
                  <a:pt x="3653421" y="2972281"/>
                  <a:pt x="3570124" y="2951166"/>
                  <a:pt x="3392143" y="2951163"/>
                </a:cubicBezTo>
                <a:cubicBezTo>
                  <a:pt x="3214162" y="2951160"/>
                  <a:pt x="3148609" y="2932066"/>
                  <a:pt x="2944124" y="2951163"/>
                </a:cubicBezTo>
                <a:cubicBezTo>
                  <a:pt x="2739639" y="2970260"/>
                  <a:pt x="2423302" y="2950061"/>
                  <a:pt x="2240094" y="2951163"/>
                </a:cubicBezTo>
                <a:cubicBezTo>
                  <a:pt x="2056886" y="2952266"/>
                  <a:pt x="1953480" y="2950793"/>
                  <a:pt x="1728073" y="2951163"/>
                </a:cubicBezTo>
                <a:cubicBezTo>
                  <a:pt x="1502666" y="2951533"/>
                  <a:pt x="1371872" y="2939328"/>
                  <a:pt x="1088046" y="2951163"/>
                </a:cubicBezTo>
                <a:cubicBezTo>
                  <a:pt x="804220" y="2962998"/>
                  <a:pt x="500368" y="2961448"/>
                  <a:pt x="0" y="2951163"/>
                </a:cubicBezTo>
                <a:cubicBezTo>
                  <a:pt x="24451" y="2723797"/>
                  <a:pt x="27329" y="2549251"/>
                  <a:pt x="0" y="2390442"/>
                </a:cubicBezTo>
                <a:cubicBezTo>
                  <a:pt x="-27329" y="2231633"/>
                  <a:pt x="8947" y="2043707"/>
                  <a:pt x="0" y="1800209"/>
                </a:cubicBezTo>
                <a:cubicBezTo>
                  <a:pt x="-8947" y="1556711"/>
                  <a:pt x="-10213" y="1432854"/>
                  <a:pt x="0" y="1269000"/>
                </a:cubicBezTo>
                <a:cubicBezTo>
                  <a:pt x="10213" y="1105146"/>
                  <a:pt x="-12688" y="792344"/>
                  <a:pt x="0" y="649256"/>
                </a:cubicBezTo>
                <a:cubicBezTo>
                  <a:pt x="12688" y="506168"/>
                  <a:pt x="-11329" y="17489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C992B-A0A8-53A0-FFAB-A7BFC139C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0037" y="9662499"/>
            <a:ext cx="234360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000" dirty="0">
                <a:latin typeface="Pangolin" panose="00000500000000000000" pitchFamily="2" charset="0"/>
              </a:rPr>
              <a:t>1</a:t>
            </a:r>
            <a:endParaRPr lang="en-AT" sz="1000" dirty="0">
              <a:latin typeface="Pangolin" panose="00000500000000000000" pitchFamily="2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7DF46593-FDC1-43BF-A1DE-F467E9DB30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4551" y="221488"/>
            <a:ext cx="3985335" cy="24622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ngolin" panose="00000500000000000000" pitchFamily="2" charset="0"/>
                <a:ea typeface="+mn-ea"/>
                <a:cs typeface="+mn-cs"/>
              </a:rPr>
              <a:t>Comixplain Template</a:t>
            </a:r>
            <a:endParaRPr kumimoji="0" lang="de-AT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ngolin" panose="00000500000000000000" pitchFamily="2" charset="0"/>
              <a:ea typeface="+mn-ea"/>
              <a:cs typeface="+mn-c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E275761-C4B2-4E02-9B6B-11C49F354887}"/>
              </a:ext>
            </a:extLst>
          </p:cNvPr>
          <p:cNvSpPr txBox="1"/>
          <p:nvPr/>
        </p:nvSpPr>
        <p:spPr>
          <a:xfrm>
            <a:off x="4581524" y="610795"/>
            <a:ext cx="20441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These </a:t>
            </a:r>
            <a:r>
              <a:rPr lang="de-DE" sz="1000" dirty="0" err="1">
                <a:latin typeface="Pangolin" panose="00000500000000000000" pitchFamily="2" charset="0"/>
              </a:rPr>
              <a:t>are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single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panels</a:t>
            </a:r>
            <a:r>
              <a:rPr lang="de-DE" sz="1000" dirty="0">
                <a:latin typeface="Pangolin" panose="00000500000000000000" pitchFamily="2" charset="0"/>
              </a:rPr>
              <a:t>. You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have a </a:t>
            </a:r>
            <a:r>
              <a:rPr lang="de-DE" sz="1000" dirty="0" err="1">
                <a:latin typeface="Pangolin" panose="00000500000000000000" pitchFamily="2" charset="0"/>
              </a:rPr>
              <a:t>comic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strip</a:t>
            </a:r>
            <a:r>
              <a:rPr lang="de-DE" sz="1000" dirty="0">
                <a:latin typeface="Pangolin" panose="00000500000000000000" pitchFamily="2" charset="0"/>
              </a:rPr>
              <a:t> with </a:t>
            </a:r>
            <a:r>
              <a:rPr lang="de-DE" sz="1000" dirty="0" err="1">
                <a:latin typeface="Pangolin" panose="00000500000000000000" pitchFamily="2" charset="0"/>
              </a:rPr>
              <a:t>three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of</a:t>
            </a:r>
            <a:r>
              <a:rPr lang="de-DE" sz="1000" dirty="0">
                <a:latin typeface="Pangolin" panose="00000500000000000000" pitchFamily="2" charset="0"/>
              </a:rPr>
              <a:t> them </a:t>
            </a:r>
            <a:r>
              <a:rPr lang="de-DE" sz="1000" dirty="0" err="1">
                <a:latin typeface="Pangolin" panose="00000500000000000000" pitchFamily="2" charset="0"/>
              </a:rPr>
              <a:t>side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by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side</a:t>
            </a:r>
            <a:r>
              <a:rPr lang="de-DE" sz="1000" dirty="0">
                <a:latin typeface="Pangolin" panose="00000500000000000000" pitchFamily="2" charset="0"/>
              </a:rPr>
              <a:t>. </a:t>
            </a:r>
            <a:br>
              <a:rPr lang="de-DE" sz="1000" dirty="0">
                <a:latin typeface="Pangolin" panose="00000500000000000000" pitchFamily="2" charset="0"/>
              </a:rPr>
            </a:br>
            <a:r>
              <a:rPr lang="de-DE" sz="1000" dirty="0">
                <a:latin typeface="Pangolin" panose="00000500000000000000" pitchFamily="2" charset="0"/>
              </a:rPr>
              <a:t>You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create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one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by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adding</a:t>
            </a:r>
            <a:r>
              <a:rPr lang="de-DE" sz="1000" dirty="0">
                <a:latin typeface="Pangolin" panose="00000500000000000000" pitchFamily="2" charset="0"/>
              </a:rPr>
              <a:t> a </a:t>
            </a:r>
            <a:r>
              <a:rPr lang="de-DE" sz="1000" dirty="0" err="1">
                <a:latin typeface="Pangolin" panose="00000500000000000000" pitchFamily="2" charset="0"/>
              </a:rPr>
              <a:t>text</a:t>
            </a:r>
            <a:r>
              <a:rPr lang="de-DE" sz="1000" dirty="0">
                <a:latin typeface="Pangolin" panose="00000500000000000000" pitchFamily="2" charset="0"/>
              </a:rPr>
              <a:t> box with a </a:t>
            </a:r>
            <a:r>
              <a:rPr lang="de-DE" sz="1000" dirty="0" err="1">
                <a:latin typeface="Pangolin" panose="00000500000000000000" pitchFamily="2" charset="0"/>
              </a:rPr>
              <a:t>width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of</a:t>
            </a:r>
            <a:r>
              <a:rPr lang="de-DE" sz="1000" dirty="0">
                <a:latin typeface="Pangolin" panose="00000500000000000000" pitchFamily="2" charset="0"/>
              </a:rPr>
              <a:t> 2.24" and a </a:t>
            </a:r>
            <a:r>
              <a:rPr lang="de-DE" sz="1000" dirty="0" err="1">
                <a:latin typeface="Pangolin" panose="00000500000000000000" pitchFamily="2" charset="0"/>
              </a:rPr>
              <a:t>height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of</a:t>
            </a:r>
            <a:r>
              <a:rPr lang="de-DE" sz="1000" dirty="0">
                <a:latin typeface="Pangolin" panose="00000500000000000000" pitchFamily="2" charset="0"/>
              </a:rPr>
              <a:t> 3.23".  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BA6042-0FCB-42AA-A6DD-3F5DA6D4A599}"/>
              </a:ext>
            </a:extLst>
          </p:cNvPr>
          <p:cNvSpPr txBox="1"/>
          <p:nvPr/>
        </p:nvSpPr>
        <p:spPr>
          <a:xfrm>
            <a:off x="4588406" y="3711350"/>
            <a:ext cx="20441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latin typeface="Pangolin" panose="00000500000000000000" pitchFamily="2" charset="0"/>
              </a:rPr>
              <a:t>You can use a double-sized panel to display a larger image, present a longer description, or just take more time with a concept than you would in a single panel. It has a width of 4.65“.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615401-E674-45E7-9EB1-0F33502FC537}"/>
              </a:ext>
            </a:extLst>
          </p:cNvPr>
          <p:cNvSpPr txBox="1"/>
          <p:nvPr/>
        </p:nvSpPr>
        <p:spPr>
          <a:xfrm>
            <a:off x="337505" y="871305"/>
            <a:ext cx="18339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b="1" dirty="0">
                <a:latin typeface="Pangolin" panose="00000500000000000000" pitchFamily="2" charset="0"/>
              </a:rPr>
              <a:t>SINGLE</a:t>
            </a:r>
            <a:endParaRPr lang="de-AT" sz="14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0" name="Rechteck 2">
            <a:extLst>
              <a:ext uri="{FF2B5EF4-FFF2-40B4-BE49-F238E27FC236}">
                <a16:creationId xmlns:a16="http://schemas.microsoft.com/office/drawing/2014/main" id="{0DCE309A-46B3-99EF-BF07-4A713411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2306" y="549564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7">
            <a:extLst>
              <a:ext uri="{FF2B5EF4-FFF2-40B4-BE49-F238E27FC236}">
                <a16:creationId xmlns:a16="http://schemas.microsoft.com/office/drawing/2014/main" id="{57E72FFB-6447-E17E-0D53-F450378BA378}"/>
              </a:ext>
            </a:extLst>
          </p:cNvPr>
          <p:cNvSpPr txBox="1"/>
          <p:nvPr/>
        </p:nvSpPr>
        <p:spPr>
          <a:xfrm>
            <a:off x="2500577" y="871305"/>
            <a:ext cx="18339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b="1" dirty="0">
                <a:latin typeface="Pangolin" panose="00000500000000000000" pitchFamily="2" charset="0"/>
              </a:rPr>
              <a:t>SINGLE</a:t>
            </a:r>
            <a:endParaRPr lang="de-AT" sz="14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2" name="Textfeld 17">
            <a:extLst>
              <a:ext uri="{FF2B5EF4-FFF2-40B4-BE49-F238E27FC236}">
                <a16:creationId xmlns:a16="http://schemas.microsoft.com/office/drawing/2014/main" id="{8AE2C124-0F75-89D3-3C25-095ADE4286AD}"/>
              </a:ext>
            </a:extLst>
          </p:cNvPr>
          <p:cNvSpPr txBox="1"/>
          <p:nvPr/>
        </p:nvSpPr>
        <p:spPr>
          <a:xfrm>
            <a:off x="1404295" y="4049591"/>
            <a:ext cx="18339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b="1" dirty="0">
                <a:latin typeface="Pangolin" panose="00000500000000000000" pitchFamily="2" charset="0"/>
              </a:rPr>
              <a:t>DOUBLE</a:t>
            </a:r>
            <a:endParaRPr lang="de-AT" sz="14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26" name="Picture 25" descr="A white rectangular object with a black background&#10;&#10;Description automatically generated">
            <a:extLst>
              <a:ext uri="{FF2B5EF4-FFF2-40B4-BE49-F238E27FC236}">
                <a16:creationId xmlns:a16="http://schemas.microsoft.com/office/drawing/2014/main" id="{4D6FE3F7-5548-ED0E-57B0-A84DC41F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81523" y="6853836"/>
            <a:ext cx="1967803" cy="120550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FFBA7D3-0B48-4C9E-91CF-00440C387117}"/>
              </a:ext>
            </a:extLst>
          </p:cNvPr>
          <p:cNvSpPr txBox="1"/>
          <p:nvPr/>
        </p:nvSpPr>
        <p:spPr>
          <a:xfrm>
            <a:off x="4721458" y="7001322"/>
            <a:ext cx="16879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You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use</a:t>
            </a:r>
            <a:r>
              <a:rPr lang="de-DE" sz="1000" dirty="0">
                <a:latin typeface="Pangolin" panose="00000500000000000000" pitchFamily="2" charset="0"/>
              </a:rPr>
              <a:t> a </a:t>
            </a:r>
            <a:r>
              <a:rPr lang="de-DE" sz="1000" dirty="0" err="1">
                <a:latin typeface="Pangolin" panose="00000500000000000000" pitchFamily="2" charset="0"/>
              </a:rPr>
              <a:t>triple-sized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panel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for</a:t>
            </a:r>
            <a:r>
              <a:rPr lang="de-DE" sz="1000" dirty="0">
                <a:latin typeface="Pangolin" panose="00000500000000000000" pitchFamily="2" charset="0"/>
              </a:rPr>
              <a:t> a larger </a:t>
            </a:r>
            <a:r>
              <a:rPr lang="de-DE" sz="1000" dirty="0" err="1">
                <a:latin typeface="Pangolin" panose="00000500000000000000" pitchFamily="2" charset="0"/>
              </a:rPr>
              <a:t>scene</a:t>
            </a:r>
            <a:r>
              <a:rPr lang="de-DE" sz="1000" dirty="0">
                <a:latin typeface="Pangolin" panose="00000500000000000000" pitchFamily="2" charset="0"/>
              </a:rPr>
              <a:t>. </a:t>
            </a:r>
            <a:r>
              <a:rPr lang="de-DE" sz="1000" dirty="0" err="1">
                <a:latin typeface="Pangolin" panose="00000500000000000000" pitchFamily="2" charset="0"/>
              </a:rPr>
              <a:t>It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has</a:t>
            </a:r>
            <a:r>
              <a:rPr lang="de-DE" sz="1000" dirty="0">
                <a:latin typeface="Pangolin" panose="00000500000000000000" pitchFamily="2" charset="0"/>
              </a:rPr>
              <a:t> 7". You </a:t>
            </a:r>
            <a:r>
              <a:rPr lang="de-DE" sz="1000" dirty="0" err="1">
                <a:latin typeface="Pangolin" panose="00000500000000000000" pitchFamily="2" charset="0"/>
              </a:rPr>
              <a:t>can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create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any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panel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by</a:t>
            </a:r>
            <a:r>
              <a:rPr lang="de-DE" sz="1000" dirty="0">
                <a:latin typeface="Pangolin" panose="00000500000000000000" pitchFamily="2" charset="0"/>
              </a:rPr>
              <a:t> </a:t>
            </a:r>
            <a:r>
              <a:rPr lang="de-DE" sz="1000" dirty="0" err="1">
                <a:latin typeface="Pangolin" panose="00000500000000000000" pitchFamily="2" charset="0"/>
              </a:rPr>
              <a:t>adding</a:t>
            </a:r>
            <a:r>
              <a:rPr lang="de-DE" sz="1000" dirty="0">
                <a:latin typeface="Pangolin" panose="00000500000000000000" pitchFamily="2" charset="0"/>
              </a:rPr>
              <a:t> a </a:t>
            </a:r>
            <a:r>
              <a:rPr lang="de-DE" sz="1000" dirty="0" err="1">
                <a:latin typeface="Pangolin" panose="00000500000000000000" pitchFamily="2" charset="0"/>
              </a:rPr>
              <a:t>text</a:t>
            </a:r>
            <a:r>
              <a:rPr lang="de-DE" sz="1000" dirty="0">
                <a:latin typeface="Pangolin" panose="00000500000000000000" pitchFamily="2" charset="0"/>
              </a:rPr>
              <a:t> box with a back </a:t>
            </a:r>
            <a:r>
              <a:rPr lang="de-DE" sz="1000" dirty="0" err="1">
                <a:latin typeface="Pangolin" panose="00000500000000000000" pitchFamily="2" charset="0"/>
              </a:rPr>
              <a:t>outline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8" name="Textfeld 17">
            <a:extLst>
              <a:ext uri="{FF2B5EF4-FFF2-40B4-BE49-F238E27FC236}">
                <a16:creationId xmlns:a16="http://schemas.microsoft.com/office/drawing/2014/main" id="{965A11E4-CFDD-5D48-1561-6B8826B34C1B}"/>
              </a:ext>
            </a:extLst>
          </p:cNvPr>
          <p:cNvSpPr txBox="1"/>
          <p:nvPr/>
        </p:nvSpPr>
        <p:spPr>
          <a:xfrm>
            <a:off x="2518403" y="7075597"/>
            <a:ext cx="18339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b="1" dirty="0">
                <a:latin typeface="Pangolin" panose="00000500000000000000" pitchFamily="2" charset="0"/>
              </a:rPr>
              <a:t>TRIPLE</a:t>
            </a:r>
            <a:endParaRPr lang="de-AT" sz="14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5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F7B09DBF6D7B4DA35692C22AFAF86F" ma:contentTypeVersion="16" ma:contentTypeDescription="Create a new document." ma:contentTypeScope="" ma:versionID="a553d2f84db4c091a5493ef1916fe82f">
  <xsd:schema xmlns:xsd="http://www.w3.org/2001/XMLSchema" xmlns:xs="http://www.w3.org/2001/XMLSchema" xmlns:p="http://schemas.microsoft.com/office/2006/metadata/properties" xmlns:ns2="da1b7603-f8b8-47c9-9682-dc6aa8e9acd7" xmlns:ns3="94bcf745-830c-42f4-885c-a1d7342e6e36" targetNamespace="http://schemas.microsoft.com/office/2006/metadata/properties" ma:root="true" ma:fieldsID="665665ec797ffc185cafc5ee0cc7ff48" ns2:_="" ns3:_="">
    <xsd:import namespace="da1b7603-f8b8-47c9-9682-dc6aa8e9acd7"/>
    <xsd:import namespace="94bcf745-830c-42f4-885c-a1d7342e6e3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b7603-f8b8-47c9-9682-dc6aa8e9acd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a84640ab-69e5-4507-afc1-7da4bb7a5f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bcf745-830c-42f4-885c-a1d7342e6e3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b9243bb-53a8-4b98-83ee-304bfef20349}" ma:internalName="TaxCatchAll" ma:showField="CatchAllData" ma:web="94bcf745-830c-42f4-885c-a1d7342e6e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1b7603-f8b8-47c9-9682-dc6aa8e9acd7">
      <Terms xmlns="http://schemas.microsoft.com/office/infopath/2007/PartnerControls"/>
    </lcf76f155ced4ddcb4097134ff3c332f>
    <TaxCatchAll xmlns="94bcf745-830c-42f4-885c-a1d7342e6e3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F426B3-7B89-4C59-B484-ECF81DDEA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1b7603-f8b8-47c9-9682-dc6aa8e9acd7"/>
    <ds:schemaRef ds:uri="94bcf745-830c-42f4-885c-a1d7342e6e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4C1447-3C1F-45A8-A213-56C966138D6C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94bcf745-830c-42f4-885c-a1d7342e6e36"/>
    <ds:schemaRef ds:uri="http://purl.org/dc/dcmitype/"/>
    <ds:schemaRef ds:uri="http://schemas.microsoft.com/office/infopath/2007/PartnerControls"/>
    <ds:schemaRef ds:uri="http://purl.org/dc/elements/1.1/"/>
    <ds:schemaRef ds:uri="da1b7603-f8b8-47c9-9682-dc6aa8e9acd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9A8B4E-FDB2-442F-A1FE-63815B7A5B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118</Words>
  <Application>Microsoft Office PowerPoint</Application>
  <PresentationFormat>A4 Paper (210x297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Pangolin</vt:lpstr>
      <vt:lpstr>Arial</vt:lpstr>
      <vt:lpstr>Calibri</vt:lpstr>
      <vt:lpstr>Office</vt:lpstr>
      <vt:lpstr>Comixplain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Boucher Magdalena</dc:creator>
  <cp:lastModifiedBy>de-Jesus-Oliveira Victor-Adriel</cp:lastModifiedBy>
  <cp:revision>71</cp:revision>
  <dcterms:created xsi:type="dcterms:W3CDTF">2022-09-19T11:21:57Z</dcterms:created>
  <dcterms:modified xsi:type="dcterms:W3CDTF">2023-12-07T15:47:02Z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0x0101009BF7B09DBF6D7B4DA35692C22AFAF86F</vt:lpwstr>
  </property>
  <property fmtid="{D5CDD505-2E9C-101B-9397-08002B2CF9AE}" pid="3" name="MediaServiceImageTags">
    <vt:lpwstr/>
  </property>
</Properties>
</file>