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85FC4-8836-1A97-F6F6-66976E43A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61306-6C8D-2359-4F71-356918C2B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2444D-6395-FAE4-578E-AC5F5D46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BD010-CF5F-106B-89E1-0E73867E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8018D-0AA7-3749-71A7-3970EAD8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2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0B55F-12F0-8AE5-5974-382DA19A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C5D4D-AEF1-1EA3-9E18-78FBFC5B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C3088-0AE7-5916-4D65-56E4FD4D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AE487-A08B-342E-EA20-77ABCBA8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0C156-E3B0-DD2D-831A-149115B4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E40EB-37BF-C9CA-DA28-F4800EB73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2B1A6D-F28B-B533-E1F6-69A73BF9B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45B46-4CAE-63D2-5934-BCF6E299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20B7D-4492-1A49-DFDD-03971B63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D65A7-7508-5AF8-8223-D266184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3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82D09-1CDB-B488-5A32-EF20603C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7202E-E991-5EEC-930C-6E24D222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10D16-8FC5-F935-FAE6-0799D9DB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CC2C8-5576-4B05-7FA8-525724CC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776F2-AB61-41D6-98A1-219A2D5F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7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18ADE-D4AF-A1C3-8873-31E8B55D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8886C-D0C9-D029-DE29-97DE570B8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3ACBB-53BA-72ED-50B1-D2E2E940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7B316-97B9-2011-616C-B737FB04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9AB82-40C0-9D48-6F77-D91B5FF0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0DA16-D4BE-EF58-E407-D73D1192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2D164-451F-F5B3-A7DE-B636808AE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670410-DECC-C3FE-D6B9-3AE409880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60664-92F9-0DFD-DBE6-60BD3213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800FB-81E5-6932-F74F-2C773089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F035A-DB3D-95F8-1D83-44F41A3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5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C4431-6732-AFEA-29F6-DA815526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CD1E4-D5E6-0735-3E19-3A9FE50E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F5575-C7CB-3A9D-8FCE-C94189A8D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FE09AB-59DA-C736-75CA-0CC2825D1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5261F-8D63-9715-3063-3F465B444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A19469-8917-9E3A-9E86-75350A7A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90D6AF-4315-0CE7-C377-4AB943C0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6CA94-1113-2028-86DB-7FF0CC50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6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87414-CBD4-C63B-D70F-CD153999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227C1C-469D-F0B9-BDC6-6D17C86B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011BB-A9FE-BA45-C958-A94EBD37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7CE3D8-0D25-CC14-E21B-E53EFC04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4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7A623-F7F8-C5EF-6A90-66731265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FEB3EE-8D14-8D9C-84BF-34195FF0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5047FC-7896-DDF5-552A-30979A1E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6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C3619-54A0-4E3C-B073-B67EFECE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D3D04-8779-EC75-AE8E-EBC99BF1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0F762-418D-DF81-FC42-6FA2663BD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249CF-7F5C-664F-7DDD-7E76CE2D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784A7-D448-85A6-583C-62D408A4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FD708-F544-388B-C6B7-CF97701B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3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BC829-90D9-A3F6-9EB1-AF3D8966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6F2A4-601D-2E35-24C1-D67F7773F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71AEE9-038E-E66F-43D5-46A4C838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E924B-A64F-FAAD-888E-04845477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DA70C-83BC-CA29-0325-55F66391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F1744-3676-2CB2-87A0-2D83F8BA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8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FCBA76-E15E-C277-C37B-501E2B1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790BA-EE78-112A-583B-720970E7D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1339D-26F9-79A9-CBE5-E71CE8C0B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7AAC-A8C4-4458-9C2E-CEA139EC341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DE27A-F354-30A6-4C41-C24EF24CF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4205D-6B10-43BE-32E6-E3A7B6907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4689F-3800-43E7-A005-9A353F0F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07D34-4085-D4CA-C873-48E55A272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선형시스템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220400-61E4-718C-7A2D-5C9D79FCC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endParaRPr lang="en-US" altLang="ko-KR" dirty="0"/>
          </a:p>
          <a:p>
            <a:r>
              <a:rPr lang="ko-KR" altLang="en-US" dirty="0" err="1"/>
              <a:t>임베디드시스템공학과</a:t>
            </a:r>
            <a:endParaRPr lang="en-US" altLang="ko-KR" dirty="0"/>
          </a:p>
          <a:p>
            <a:r>
              <a:rPr lang="en-US" altLang="ko-KR" dirty="0"/>
              <a:t>202201676 </a:t>
            </a:r>
            <a:r>
              <a:rPr lang="ko-KR" altLang="en-US" dirty="0"/>
              <a:t>장경은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561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4D1E5A-C01F-C8FD-BC18-EEFCE7D3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1323681"/>
            <a:ext cx="4372585" cy="4210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1255EC-7C1E-078C-58FC-5764650B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981" y="1323681"/>
            <a:ext cx="97168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7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선형시스템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선형시스템</dc:title>
  <dc:creator>경은</dc:creator>
  <cp:lastModifiedBy>경은</cp:lastModifiedBy>
  <cp:revision>1</cp:revision>
  <dcterms:created xsi:type="dcterms:W3CDTF">2023-03-29T07:35:13Z</dcterms:created>
  <dcterms:modified xsi:type="dcterms:W3CDTF">2023-03-29T07:36:28Z</dcterms:modified>
</cp:coreProperties>
</file>