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709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4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1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2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2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2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3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201673760">
            <a:extLst>
              <a:ext uri="{FF2B5EF4-FFF2-40B4-BE49-F238E27FC236}">
                <a16:creationId xmlns:a16="http://schemas.microsoft.com/office/drawing/2014/main" id="{3548B713-1041-A5D0-7E33-AEC3DE77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15" y="5650970"/>
            <a:ext cx="4315327" cy="2954654"/>
          </a:xfrm>
          <a:prstGeom prst="roundRect">
            <a:avLst>
              <a:gd name="adj" fmla="val 3000"/>
            </a:avLst>
          </a:prstGeom>
          <a:noFill/>
          <a:ln w="179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1025" name="_x201676960">
            <a:extLst>
              <a:ext uri="{FF2B5EF4-FFF2-40B4-BE49-F238E27FC236}">
                <a16:creationId xmlns:a16="http://schemas.microsoft.com/office/drawing/2014/main" id="{D02F7A5F-6BC3-6933-BEFD-7E701554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03" y="10154653"/>
            <a:ext cx="15716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F2EB7F7-9335-12C1-E087-131612F4F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1" y="2750338"/>
            <a:ext cx="6623929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과제</a:t>
            </a:r>
            <a:r>
              <a:rPr kumimoji="0" lang="en-US" altLang="ko-KR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 01. </a:t>
            </a:r>
            <a:r>
              <a:rPr kumimoji="0" lang="en-US" altLang="ko-KR" sz="3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naive_gauss</a:t>
            </a:r>
            <a:r>
              <a:rPr kumimoji="0" lang="en-US" altLang="ko-KR" sz="3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 function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504000101010101" pitchFamily="18" charset="-127"/>
              </a:rPr>
              <a:t>선형 시스템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D5E01D4-47FF-C4E5-3694-D1B0B9F6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10" y="648393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449735-01D7-D51E-A2A3-A7F625712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14888"/>
              </p:ext>
            </p:extLst>
          </p:nvPr>
        </p:nvGraphicFramePr>
        <p:xfrm>
          <a:off x="1323236" y="5762703"/>
          <a:ext cx="4314798" cy="2681175"/>
        </p:xfrm>
        <a:graphic>
          <a:graphicData uri="http://schemas.openxmlformats.org/drawingml/2006/table">
            <a:tbl>
              <a:tblPr/>
              <a:tblGrid>
                <a:gridCol w="1568938">
                  <a:extLst>
                    <a:ext uri="{9D8B030D-6E8A-4147-A177-3AD203B41FA5}">
                      <a16:colId xmlns:a16="http://schemas.microsoft.com/office/drawing/2014/main" val="2212491499"/>
                    </a:ext>
                  </a:extLst>
                </a:gridCol>
                <a:gridCol w="2745860">
                  <a:extLst>
                    <a:ext uri="{9D8B030D-6E8A-4147-A177-3AD203B41FA5}">
                      <a16:colId xmlns:a16="http://schemas.microsoft.com/office/drawing/2014/main" val="2370728893"/>
                    </a:ext>
                  </a:extLst>
                </a:gridCol>
              </a:tblGrid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담당교수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이영섭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교수님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9898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2023. 03. 22.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86955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임베디드시스템공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110672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202201676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17449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장경은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688290"/>
                  </a:ext>
                </a:extLst>
              </a:tr>
            </a:tbl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78DE16B2-EBB6-ABD3-1D4C-14E8B179C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10" y="4684296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0EB971-FF20-0A12-FBB4-2808E0AAE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170"/>
            <a:ext cx="6858000" cy="110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BB5B28-CD8C-D018-F219-D1828E5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16"/>
            <a:ext cx="6858000" cy="94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CA2759-4DB3-5BA8-26D4-56C50203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391"/>
            <a:ext cx="6858000" cy="76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5CC56D6D-CBCE-D73D-1807-EC8E633F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005"/>
            <a:ext cx="6858000" cy="94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973D2C99-B2CC-45A7-6AB7-615C8C94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183"/>
            <a:ext cx="6858000" cy="75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2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40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</dc:creator>
  <cp:lastModifiedBy>경은</cp:lastModifiedBy>
  <cp:revision>2</cp:revision>
  <dcterms:created xsi:type="dcterms:W3CDTF">2023-03-22T08:06:44Z</dcterms:created>
  <dcterms:modified xsi:type="dcterms:W3CDTF">2023-03-27T11:26:07Z</dcterms:modified>
</cp:coreProperties>
</file>