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84" r:id="rId3"/>
    <p:sldId id="285" r:id="rId4"/>
    <p:sldId id="275" r:id="rId5"/>
    <p:sldId id="267" r:id="rId6"/>
    <p:sldId id="276" r:id="rId7"/>
    <p:sldId id="286" r:id="rId8"/>
    <p:sldId id="288" r:id="rId9"/>
    <p:sldId id="279" r:id="rId10"/>
    <p:sldId id="290" r:id="rId11"/>
    <p:sldId id="292" r:id="rId12"/>
    <p:sldId id="293" r:id="rId13"/>
    <p:sldId id="280" r:id="rId14"/>
    <p:sldId id="283" r:id="rId15"/>
    <p:sldId id="281" r:id="rId16"/>
    <p:sldId id="29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5B457-AF17-4A22-B4E6-015222BB2025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5994-A045-4685-8FFB-099BE3A4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6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1C3A-D36A-4413-B803-7EFD882169EF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AD78-F9BC-46DC-BD51-EEDD45B46879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9C60-3396-4A2D-B795-CFF0D74C5B9E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88DF-3D7D-4BBF-B0FF-C84D5FC1FF57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7306-8CFD-4F81-89B3-12499713FF28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5281-B0AD-4CCE-88A8-8247D784AD52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544C-6E03-473A-8335-A025B2A6EDBB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77FB-D416-4A85-A6A4-B627F2FB384E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40-31B1-4CB0-9DFB-A83266C8952B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53BA-CE9E-443B-B3AB-05921320C645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9E4A-9118-4679-AD88-3EC71CDBA68A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182E-4EBA-4E15-9D50-493F488CA221}" type="datetime1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olboo.kim/blog/2013/10/06/github-for-beginn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C25A0-5CB7-49F1-8ED0-6908322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028B4-6651-4A2C-95FF-5E1E8E7A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Git </a:t>
            </a:r>
            <a:r>
              <a:rPr lang="ko-KR" altLang="en-US" sz="2800" dirty="0"/>
              <a:t>소개</a:t>
            </a:r>
            <a:endParaRPr lang="en-US" altLang="ko-KR" sz="2800" dirty="0"/>
          </a:p>
          <a:p>
            <a:r>
              <a:rPr lang="en-US" altLang="ko-KR" sz="2800" dirty="0"/>
              <a:t>Git</a:t>
            </a:r>
            <a:r>
              <a:rPr lang="ko-KR" altLang="en-US" sz="2800" dirty="0"/>
              <a:t> 사용 환경</a:t>
            </a:r>
            <a:endParaRPr lang="en-US" altLang="ko-KR" sz="2800" dirty="0"/>
          </a:p>
          <a:p>
            <a:r>
              <a:rPr lang="en-US" altLang="ko-KR" sz="2800" dirty="0"/>
              <a:t>GitHub </a:t>
            </a:r>
            <a:r>
              <a:rPr lang="ko-KR" altLang="en-US" sz="2800" dirty="0"/>
              <a:t>가입 및 원격 저장소 만들기</a:t>
            </a:r>
            <a:endParaRPr lang="en-US" altLang="ko-KR" sz="2800" dirty="0"/>
          </a:p>
          <a:p>
            <a:r>
              <a:rPr lang="en-US" altLang="ko-KR" sz="2800" dirty="0"/>
              <a:t>Git </a:t>
            </a:r>
            <a:r>
              <a:rPr lang="ko-KR" altLang="en-US" sz="2800" dirty="0"/>
              <a:t>설치</a:t>
            </a:r>
            <a:endParaRPr lang="en-US" altLang="ko-KR" sz="2800" dirty="0"/>
          </a:p>
          <a:p>
            <a:r>
              <a:rPr lang="en-US" altLang="ko-KR" sz="2800" dirty="0"/>
              <a:t>Git </a:t>
            </a:r>
            <a:r>
              <a:rPr lang="ko-KR" altLang="en-US" sz="2800" dirty="0"/>
              <a:t>최초 설정</a:t>
            </a:r>
            <a:endParaRPr lang="en-US" altLang="ko-KR" sz="2800" dirty="0"/>
          </a:p>
          <a:p>
            <a:r>
              <a:rPr lang="en-US" altLang="ko-KR" sz="2800" dirty="0"/>
              <a:t>Git 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r>
              <a:rPr lang="ko-KR" altLang="en-US" sz="2800" dirty="0"/>
              <a:t>문제 해결</a:t>
            </a: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050C2-7360-49B1-9C7D-C9C5FA6C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1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Git</a:t>
            </a:r>
            <a:r>
              <a:rPr lang="ko-KR" altLang="en-US" sz="2000" dirty="0"/>
              <a:t>으로 관리할 파일 모두 추가</a:t>
            </a:r>
            <a:endParaRPr lang="en-US" altLang="ko-KR" sz="2000" dirty="0"/>
          </a:p>
          <a:p>
            <a:pPr lvl="1"/>
            <a:r>
              <a:rPr lang="en-US" altLang="ko-KR" sz="1800" dirty="0"/>
              <a:t>git add . 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en-US" altLang="ko-KR" sz="2000" dirty="0"/>
              <a:t>Git </a:t>
            </a:r>
            <a:r>
              <a:rPr lang="ko-KR" altLang="en-US" sz="2000" dirty="0"/>
              <a:t>로컬 저장소에 변경사항 저장</a:t>
            </a:r>
            <a:endParaRPr lang="en-US" altLang="ko-KR" sz="2000" dirty="0"/>
          </a:p>
          <a:p>
            <a:pPr lvl="1"/>
            <a:r>
              <a:rPr lang="en-US" altLang="ko-KR" sz="1800" dirty="0"/>
              <a:t>git commit –m “anything(</a:t>
            </a:r>
            <a:r>
              <a:rPr lang="ko-KR" altLang="en-US" sz="1800" dirty="0"/>
              <a:t>변경사항설명</a:t>
            </a:r>
            <a:r>
              <a:rPr lang="en-US" altLang="ko-KR" sz="1800" dirty="0"/>
              <a:t>)”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FFE754-7DE2-4B39-9099-60C321A9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11" y="2356428"/>
            <a:ext cx="5982653" cy="576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18ACB-E099-41F3-BAE4-AE1DCDF694AE}"/>
              </a:ext>
            </a:extLst>
          </p:cNvPr>
          <p:cNvSpPr txBox="1"/>
          <p:nvPr/>
        </p:nvSpPr>
        <p:spPr>
          <a:xfrm>
            <a:off x="323528" y="295149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Warning</a:t>
            </a:r>
            <a:r>
              <a:rPr lang="ko-KR" altLang="en-US" sz="1600" dirty="0">
                <a:solidFill>
                  <a:srgbClr val="FF0000"/>
                </a:solidFill>
              </a:rPr>
              <a:t>은 무시하자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윈도우와 리눅스의 </a:t>
            </a:r>
            <a:r>
              <a:rPr lang="ko-KR" altLang="en-US" sz="1600" dirty="0" err="1">
                <a:solidFill>
                  <a:srgbClr val="FF0000"/>
                </a:solidFill>
              </a:rPr>
              <a:t>줄바꿈</a:t>
            </a:r>
            <a:r>
              <a:rPr lang="ko-KR" altLang="en-US" sz="1600" dirty="0">
                <a:solidFill>
                  <a:srgbClr val="FF0000"/>
                </a:solidFill>
              </a:rPr>
              <a:t> 방식 차이 때문에 발생하는 것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C4BFDB-1BD9-4DCD-B243-440AAE41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365104"/>
            <a:ext cx="4421505" cy="911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F10B6D-2A29-48C0-81B7-D20410141486}"/>
              </a:ext>
            </a:extLst>
          </p:cNvPr>
          <p:cNvSpPr txBox="1"/>
          <p:nvPr/>
        </p:nvSpPr>
        <p:spPr>
          <a:xfrm>
            <a:off x="1979712" y="5301555"/>
            <a:ext cx="269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변경사항에 대해 보여준다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1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711384"/>
            <a:ext cx="5616624" cy="111387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Git </a:t>
            </a:r>
            <a:r>
              <a:rPr lang="ko-KR" altLang="en-US" sz="2000" dirty="0"/>
              <a:t>원격 저장소 주소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GitHub</a:t>
            </a:r>
            <a:r>
              <a:rPr lang="ko-KR" altLang="en-US" sz="1800" dirty="0"/>
              <a:t>의 원격저장소 주소 복사</a:t>
            </a:r>
            <a:endParaRPr lang="en-US" altLang="ko-KR" sz="1800" dirty="0"/>
          </a:p>
          <a:p>
            <a:pPr lvl="1"/>
            <a:r>
              <a:rPr lang="en-US" altLang="ko-KR" sz="1800" dirty="0"/>
              <a:t>git remote add origin </a:t>
            </a:r>
            <a:r>
              <a:rPr lang="ko-KR" altLang="en-US" sz="1800" dirty="0" err="1"/>
              <a:t>원격저장소주소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2741" y="6284342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7E00F-A353-46EC-B712-0A126C4B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5" y="4820103"/>
            <a:ext cx="7606665" cy="2650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1ED215-4B04-41C1-A130-EC39E444C36F}"/>
              </a:ext>
            </a:extLst>
          </p:cNvPr>
          <p:cNvSpPr txBox="1"/>
          <p:nvPr/>
        </p:nvSpPr>
        <p:spPr>
          <a:xfrm>
            <a:off x="154846" y="5319803"/>
            <a:ext cx="77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원격 저장소 주소를 잘못 입력했을 경우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다음과 같이 주소를 다시 지정해 주자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git remote set-</a:t>
            </a:r>
            <a:r>
              <a:rPr lang="en-US" altLang="ko-KR" sz="1600" dirty="0" err="1">
                <a:solidFill>
                  <a:srgbClr val="FF0000"/>
                </a:solidFill>
              </a:rPr>
              <a:t>url</a:t>
            </a:r>
            <a:r>
              <a:rPr lang="en-US" altLang="ko-KR" sz="1600" dirty="0">
                <a:solidFill>
                  <a:srgbClr val="FF0000"/>
                </a:solidFill>
              </a:rPr>
              <a:t> origin </a:t>
            </a:r>
            <a:r>
              <a:rPr lang="ko-KR" altLang="en-US" sz="1600" dirty="0" err="1">
                <a:solidFill>
                  <a:srgbClr val="FF0000"/>
                </a:solidFill>
              </a:rPr>
              <a:t>원격저장소주소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673C755-8F2C-4C8A-BA11-A9F98740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5" y="5984516"/>
            <a:ext cx="7281863" cy="3248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9B6E57-1AD9-401D-95B8-B2515C580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298950"/>
            <a:ext cx="3619575" cy="299414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8F6E2A-DB2F-4F0D-A42F-DF59181E6BCA}"/>
              </a:ext>
            </a:extLst>
          </p:cNvPr>
          <p:cNvSpPr/>
          <p:nvPr/>
        </p:nvSpPr>
        <p:spPr>
          <a:xfrm>
            <a:off x="6734841" y="2498587"/>
            <a:ext cx="1205664" cy="216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20CAB-0097-4BEB-9F5E-672743BF7F6B}"/>
              </a:ext>
            </a:extLst>
          </p:cNvPr>
          <p:cNvSpPr txBox="1"/>
          <p:nvPr/>
        </p:nvSpPr>
        <p:spPr>
          <a:xfrm>
            <a:off x="722216" y="2225957"/>
            <a:ext cx="3646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HTTPS </a:t>
            </a:r>
            <a:r>
              <a:rPr lang="ko-KR" altLang="en-US" sz="1600" dirty="0">
                <a:solidFill>
                  <a:srgbClr val="FF0000"/>
                </a:solidFill>
              </a:rPr>
              <a:t>주소로 하자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SSH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</a:rPr>
              <a:t>보안토큰을</a:t>
            </a:r>
            <a:r>
              <a:rPr lang="ko-KR" altLang="en-US" sz="1600" dirty="0">
                <a:solidFill>
                  <a:srgbClr val="FF0000"/>
                </a:solidFill>
              </a:rPr>
              <a:t> 이용해 접근하기 위해 사용하는 것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7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681805-C3EB-44BD-8C0E-A7B4AEBE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1"/>
            <a:ext cx="5514975" cy="1914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4/4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1"/>
            <a:ext cx="8640960" cy="7486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원격 저장소에 변경사항 업로드</a:t>
            </a:r>
            <a:endParaRPr lang="en-US" altLang="ko-KR" sz="2000" dirty="0"/>
          </a:p>
          <a:p>
            <a:pPr lvl="1"/>
            <a:r>
              <a:rPr lang="en-US" altLang="ko-KR" sz="1400" dirty="0"/>
              <a:t>git push </a:t>
            </a:r>
            <a:r>
              <a:rPr lang="en-US" altLang="ko-KR" sz="1400" dirty="0">
                <a:solidFill>
                  <a:srgbClr val="FF0000"/>
                </a:solidFill>
              </a:rPr>
              <a:t>–u </a:t>
            </a:r>
            <a:r>
              <a:rPr lang="en-US" altLang="ko-KR" sz="1400" dirty="0"/>
              <a:t>origin master</a:t>
            </a:r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18ACB-E099-41F3-BAE4-AE1DCDF694AE}"/>
              </a:ext>
            </a:extLst>
          </p:cNvPr>
          <p:cNvSpPr txBox="1"/>
          <p:nvPr/>
        </p:nvSpPr>
        <p:spPr>
          <a:xfrm>
            <a:off x="4369474" y="2551109"/>
            <a:ext cx="2149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깃허브</a:t>
            </a:r>
            <a:r>
              <a:rPr lang="ko-KR" altLang="en-US" sz="1600" dirty="0">
                <a:solidFill>
                  <a:srgbClr val="FF0000"/>
                </a:solidFill>
              </a:rPr>
              <a:t> 로그인 절차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3CD88C-B752-4F1C-AC1A-832A297E6326}"/>
              </a:ext>
            </a:extLst>
          </p:cNvPr>
          <p:cNvSpPr/>
          <p:nvPr/>
        </p:nvSpPr>
        <p:spPr>
          <a:xfrm>
            <a:off x="909922" y="2531444"/>
            <a:ext cx="3374046" cy="3385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BEA129-9718-404B-AFF0-2445BF960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5" y="4546889"/>
            <a:ext cx="5677705" cy="19784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655527-142F-47A4-B039-9BA9EF2F5802}"/>
              </a:ext>
            </a:extLst>
          </p:cNvPr>
          <p:cNvSpPr txBox="1"/>
          <p:nvPr/>
        </p:nvSpPr>
        <p:spPr>
          <a:xfrm>
            <a:off x="6548985" y="4997507"/>
            <a:ext cx="2365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푸시까지</a:t>
            </a:r>
            <a:r>
              <a:rPr lang="ko-KR" altLang="en-US" sz="1600" dirty="0">
                <a:solidFill>
                  <a:srgbClr val="FF0000"/>
                </a:solidFill>
              </a:rPr>
              <a:t> 정상적으로 이루어 졌다면 </a:t>
            </a:r>
            <a:r>
              <a:rPr lang="ko-KR" altLang="en-US" sz="1600" dirty="0" err="1">
                <a:solidFill>
                  <a:srgbClr val="FF0000"/>
                </a:solidFill>
              </a:rPr>
              <a:t>깃허브에</a:t>
            </a:r>
            <a:r>
              <a:rPr lang="ko-KR" altLang="en-US" sz="1600" dirty="0">
                <a:solidFill>
                  <a:srgbClr val="FF0000"/>
                </a:solidFill>
              </a:rPr>
              <a:t> 여러분이 작성한 코드가 업로드 되었을 것이다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4E5E1-8B21-480A-9405-375685E02D6C}"/>
              </a:ext>
            </a:extLst>
          </p:cNvPr>
          <p:cNvSpPr txBox="1"/>
          <p:nvPr/>
        </p:nvSpPr>
        <p:spPr>
          <a:xfrm>
            <a:off x="3363070" y="1935232"/>
            <a:ext cx="426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이전 문서에서는 </a:t>
            </a:r>
            <a:r>
              <a:rPr lang="en-US" altLang="ko-KR" sz="1600" dirty="0">
                <a:solidFill>
                  <a:srgbClr val="FF0000"/>
                </a:solidFill>
              </a:rPr>
              <a:t>–u </a:t>
            </a:r>
            <a:r>
              <a:rPr lang="ko-KR" altLang="en-US" sz="1600" dirty="0">
                <a:solidFill>
                  <a:srgbClr val="FF0000"/>
                </a:solidFill>
              </a:rPr>
              <a:t>옵션이 없었는데 넣자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0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0855-6A66-4EA7-B645-C142D09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</a:t>
            </a:r>
            <a:r>
              <a:rPr lang="en-US" altLang="ko-KR" dirty="0"/>
              <a:t>: </a:t>
            </a:r>
            <a:r>
              <a:rPr lang="ko-KR" altLang="en-US" dirty="0"/>
              <a:t>원격 저장소를 로컬로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8DC1-E6CA-459C-B36E-D17D387E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원격 저장소에 업로드 된 소스코드를 다른 컴퓨터에서 사용하고자 할 때</a:t>
            </a:r>
            <a:endParaRPr lang="en-US" altLang="ko-KR" sz="2000" dirty="0"/>
          </a:p>
          <a:p>
            <a:pPr lvl="1"/>
            <a:r>
              <a:rPr lang="en-US" altLang="ko-KR" sz="1800" dirty="0"/>
              <a:t>git clone </a:t>
            </a:r>
            <a:r>
              <a:rPr lang="ko-KR" altLang="en-US" sz="1800" dirty="0" err="1"/>
              <a:t>원격저장소주소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Clone</a:t>
            </a:r>
            <a:r>
              <a:rPr lang="ko-KR" altLang="en-US" sz="2000" dirty="0"/>
              <a:t> 혹은 최초 </a:t>
            </a:r>
            <a:r>
              <a:rPr lang="en-US" altLang="ko-KR" sz="2000" dirty="0"/>
              <a:t>git </a:t>
            </a:r>
            <a:r>
              <a:rPr lang="ko-KR" altLang="en-US" sz="2000" dirty="0"/>
              <a:t>설정한 프로젝트에서 원격 저장소에 업로드 된 변경사항을 불러올 때</a:t>
            </a:r>
            <a:r>
              <a:rPr lang="en-US" altLang="ko-KR" sz="2000" dirty="0"/>
              <a:t>(</a:t>
            </a:r>
            <a:r>
              <a:rPr lang="ko-KR" altLang="en-US" sz="2000" dirty="0"/>
              <a:t>동기화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600" dirty="0"/>
              <a:t>git pull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E454A-C3BD-4F15-B0C2-8A216550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5E8A4-7A93-468F-A7B0-6FB6B7F1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5337344" cy="2662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CFC324-114C-481B-B802-320D1EF4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06" y="4293096"/>
            <a:ext cx="3959566" cy="2149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67CC5-DF80-4423-B4DD-018C5634D152}"/>
              </a:ext>
            </a:extLst>
          </p:cNvPr>
          <p:cNvSpPr txBox="1"/>
          <p:nvPr/>
        </p:nvSpPr>
        <p:spPr>
          <a:xfrm>
            <a:off x="5364088" y="4258831"/>
            <a:ext cx="332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이전 버전의 기존의 로컬 저장소에 원격 저장소의 최신 버전 동기화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항상 작업하기 전에 </a:t>
            </a:r>
            <a:r>
              <a:rPr lang="en-US" altLang="ko-KR" sz="1600" dirty="0">
                <a:solidFill>
                  <a:srgbClr val="FF0000"/>
                </a:solidFill>
              </a:rPr>
              <a:t>pull </a:t>
            </a:r>
            <a:r>
              <a:rPr lang="ko-KR" altLang="en-US" sz="1600" dirty="0">
                <a:solidFill>
                  <a:srgbClr val="FF0000"/>
                </a:solidFill>
              </a:rPr>
              <a:t>명령을 통해 최신 상태로 동기화 시키고 작업을 수행하자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최신 상태로 동기화 하지 않은 상태에서 작업할 경우 변경사항이 충돌해서 </a:t>
            </a:r>
            <a:r>
              <a:rPr lang="en-US" altLang="ko-KR" sz="1600" dirty="0">
                <a:solidFill>
                  <a:srgbClr val="FF0000"/>
                </a:solidFill>
              </a:rPr>
              <a:t>merge</a:t>
            </a:r>
            <a:r>
              <a:rPr lang="ko-KR" altLang="en-US" sz="1600" dirty="0">
                <a:solidFill>
                  <a:srgbClr val="FF0000"/>
                </a:solidFill>
              </a:rPr>
              <a:t>를 해야 하는 일이 생길 수 있다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9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0855-6A66-4EA7-B645-C142D09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</a:t>
            </a:r>
            <a:r>
              <a:rPr lang="en-US" altLang="ko-KR" dirty="0"/>
              <a:t>: </a:t>
            </a:r>
            <a:r>
              <a:rPr lang="ko-KR" altLang="en-US" dirty="0"/>
              <a:t>변경사항 업로드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8DC1-E6CA-459C-B36E-D17D387E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Clone </a:t>
            </a:r>
            <a:r>
              <a:rPr lang="ko-KR" altLang="en-US" sz="2800" dirty="0"/>
              <a:t>혹은 최초 </a:t>
            </a:r>
            <a:r>
              <a:rPr lang="en-US" altLang="ko-KR" sz="2800" dirty="0"/>
              <a:t>git </a:t>
            </a:r>
            <a:r>
              <a:rPr lang="ko-KR" altLang="en-US" sz="2800" dirty="0"/>
              <a:t>설정한 프로젝트에서 작업을 수행할 경우</a:t>
            </a:r>
            <a:endParaRPr lang="en-US" altLang="ko-KR" sz="2800" dirty="0"/>
          </a:p>
          <a:p>
            <a:pPr lvl="1"/>
            <a:r>
              <a:rPr lang="en-US" altLang="ko-KR" sz="2000" dirty="0"/>
              <a:t>git add 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git commit –m ‘anything(</a:t>
            </a:r>
            <a:r>
              <a:rPr lang="ko-KR" altLang="en-US" sz="2000" dirty="0"/>
              <a:t>변경사항설명</a:t>
            </a:r>
            <a:r>
              <a:rPr lang="en-US" altLang="ko-KR" sz="2000" dirty="0"/>
              <a:t>)’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git push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E454A-C3BD-4F15-B0C2-8A216550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82778-6FBB-4284-A06C-FCD4DE26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56" y="2973802"/>
            <a:ext cx="1913192" cy="311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3D9077-2612-44E9-A935-C816CB93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41" y="4051069"/>
            <a:ext cx="3457575" cy="2996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A34C3-9C1E-4FA9-8992-6D8D86B5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5157192"/>
            <a:ext cx="3987737" cy="829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41623-4F6A-4C38-AF95-3B6E7B0B44C5}"/>
              </a:ext>
            </a:extLst>
          </p:cNvPr>
          <p:cNvSpPr txBox="1"/>
          <p:nvPr/>
        </p:nvSpPr>
        <p:spPr>
          <a:xfrm>
            <a:off x="3284080" y="2973802"/>
            <a:ext cx="236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변경된 파일 추가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24138-298F-4DBA-85A1-4AC4D149EAA8}"/>
              </a:ext>
            </a:extLst>
          </p:cNvPr>
          <p:cNvSpPr txBox="1"/>
          <p:nvPr/>
        </p:nvSpPr>
        <p:spPr>
          <a:xfrm>
            <a:off x="4788024" y="403162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로컬 저장소에 변경사항 저장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25BA9-0AF1-467D-81E8-9DC114D8A668}"/>
              </a:ext>
            </a:extLst>
          </p:cNvPr>
          <p:cNvSpPr txBox="1"/>
          <p:nvPr/>
        </p:nvSpPr>
        <p:spPr>
          <a:xfrm>
            <a:off x="5364088" y="546671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원격 저장소에 변경사항 업로드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EA76-3AB8-4E80-9678-751A0CC4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5E1BD-E456-4C3B-B8CE-79D1D7CB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Push</a:t>
            </a:r>
            <a:r>
              <a:rPr lang="ko-KR" altLang="en-US" sz="2800" dirty="0"/>
              <a:t>에서 문제가 발생하는 경우</a:t>
            </a:r>
            <a:endParaRPr lang="en-US" altLang="ko-KR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pull</a:t>
            </a:r>
            <a:r>
              <a:rPr lang="ko-KR" altLang="en-US" sz="2400" dirty="0"/>
              <a:t>을 수행하고 </a:t>
            </a:r>
            <a:r>
              <a:rPr lang="en-US" altLang="ko-KR" sz="2400" dirty="0"/>
              <a:t>commit, push</a:t>
            </a:r>
            <a:r>
              <a:rPr lang="ko-KR" altLang="en-US" sz="2400" dirty="0"/>
              <a:t>를 수행해보자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/>
              <a:t>Git </a:t>
            </a:r>
            <a:r>
              <a:rPr lang="ko-KR" altLang="en-US" sz="2400" dirty="0"/>
              <a:t>사용자이름과 이메일 주소 설정에서 </a:t>
            </a:r>
            <a:r>
              <a:rPr lang="en-US" altLang="ko-KR" sz="2400" dirty="0">
                <a:solidFill>
                  <a:srgbClr val="FF0000"/>
                </a:solidFill>
              </a:rPr>
              <a:t>--global </a:t>
            </a:r>
            <a:r>
              <a:rPr lang="ko-KR" altLang="en-US" sz="2400" dirty="0">
                <a:solidFill>
                  <a:srgbClr val="FF0000"/>
                </a:solidFill>
              </a:rPr>
              <a:t>옵션을 빼고</a:t>
            </a:r>
            <a:r>
              <a:rPr lang="ko-KR" altLang="en-US" sz="2400" dirty="0"/>
              <a:t> 설정해보자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/>
              <a:t>그래도 안되면 </a:t>
            </a:r>
            <a:r>
              <a:rPr lang="en-US" altLang="ko-KR" sz="2400" dirty="0"/>
              <a:t>GitHub</a:t>
            </a:r>
            <a:r>
              <a:rPr lang="ko-KR" altLang="en-US" sz="2400" dirty="0"/>
              <a:t>의 원격 저장소를 삭제하고 다시 생성해서 최초 </a:t>
            </a:r>
            <a:r>
              <a:rPr lang="en-US" altLang="ko-KR" sz="2400" dirty="0"/>
              <a:t>Git </a:t>
            </a:r>
            <a:r>
              <a:rPr lang="ko-KR" altLang="en-US" sz="2400" dirty="0"/>
              <a:t>설정부터 다시 진행해보자</a:t>
            </a:r>
            <a:endParaRPr lang="en-US" altLang="ko-KR" sz="2400" dirty="0"/>
          </a:p>
          <a:p>
            <a:r>
              <a:rPr lang="ko-KR" altLang="en-US" sz="2800" dirty="0">
                <a:solidFill>
                  <a:srgbClr val="FF0000"/>
                </a:solidFill>
              </a:rPr>
              <a:t>명령 프롬프트의 에러메시지를 구글에서 검색해보자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0FFDE-320D-43C4-89D5-D114F890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CE8785-6DA2-47C6-8FD5-D2FB49D2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34" y="3356992"/>
            <a:ext cx="5831778" cy="3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CD6F2-C20D-428E-BB80-BC22EAD2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5B2E3-C607-4F9B-8B6F-FDADBC3F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https://nolboo.kim/blog/2013/10/06/github-for-beginner/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379D5-D02A-4626-82C5-44BFE09D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DA16A-243C-4030-BF27-83AEEA7D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7E35E-56C1-4465-BBB5-C8896C0E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은 버전 관리 시스템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버전 </a:t>
            </a:r>
            <a:r>
              <a:rPr lang="ko-KR" altLang="en-US" dirty="0" err="1"/>
              <a:t>관리란</a:t>
            </a:r>
            <a:r>
              <a:rPr lang="en-US" altLang="ko-KR" dirty="0"/>
              <a:t>?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버전 관리 시스템은 </a:t>
            </a:r>
            <a:r>
              <a:rPr lang="ko-KR" altLang="en-US" dirty="0">
                <a:solidFill>
                  <a:srgbClr val="FF0000"/>
                </a:solidFill>
              </a:rPr>
              <a:t>파일의 변화를 시간에 따라 기록하여 과거 특정 시점의 버전을 다시 불러올 수 있는 시스템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소스 코드를 버전 관리하는 예를 들지만 실제로는 모든 컴퓨터 파일이 버전 관리의 대상이 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에 대해 자세히 알고 싶으면 다음 링크를 통해 공부하자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https://git-scm.com/book/ko/v1/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5BB8F-42F6-4C5C-B447-E3A5E3D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2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79BB-460C-42AB-A294-3989D7B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사용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59038-0535-4654-AFB3-6E4977706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GitHub: Git </a:t>
            </a:r>
            <a:r>
              <a:rPr lang="ko-KR" altLang="en-US" dirty="0"/>
              <a:t>원격 저장소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계정 생성 및 원격 저장소 생성</a:t>
            </a:r>
            <a:endParaRPr lang="en-US" altLang="ko-KR" dirty="0"/>
          </a:p>
          <a:p>
            <a:r>
              <a:rPr lang="en-US" altLang="ko-KR" dirty="0"/>
              <a:t>Git: Git </a:t>
            </a:r>
            <a:r>
              <a:rPr lang="ko-KR" altLang="en-US" dirty="0"/>
              <a:t>사용을 위해 로컬에 설치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https://git-scm.com/</a:t>
            </a:r>
            <a:endParaRPr lang="en-US" altLang="ko-KR" dirty="0"/>
          </a:p>
          <a:p>
            <a:pPr lvl="1"/>
            <a:r>
              <a:rPr lang="ko-KR" altLang="en-US" dirty="0"/>
              <a:t>본인 운영체제에 맞는 </a:t>
            </a:r>
            <a:r>
              <a:rPr lang="en-US" altLang="ko-KR" dirty="0"/>
              <a:t>Git </a:t>
            </a:r>
            <a:r>
              <a:rPr lang="ko-KR" altLang="en-US" dirty="0"/>
              <a:t>다운로드 후 설치</a:t>
            </a:r>
            <a:endParaRPr lang="en-US" altLang="ko-KR" dirty="0"/>
          </a:p>
          <a:p>
            <a:pPr lvl="2"/>
            <a:r>
              <a:rPr lang="ko-KR" altLang="en-US" dirty="0"/>
              <a:t>이 자료에서는 윈도우로 진행한다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27C76-A903-4DCB-9B2E-1672A6B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7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882F-9B9A-40E0-9651-07FDDA41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EB4FD-EDC6-4C18-B42B-D17AC7F2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pPr lvl="1"/>
            <a:r>
              <a:rPr lang="ko-KR" altLang="en-US" dirty="0"/>
              <a:t>위의 링크를 통해 </a:t>
            </a:r>
            <a:r>
              <a:rPr lang="ko-KR" altLang="en-US" dirty="0" err="1"/>
              <a:t>깃허브</a:t>
            </a:r>
            <a:r>
              <a:rPr lang="ko-KR" altLang="en-US" dirty="0"/>
              <a:t> 계정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F99B5-7E49-48C7-BC85-350CF8E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5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865FAE-6CB8-4425-9F20-96AA8A87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203" y="3068603"/>
            <a:ext cx="4465277" cy="36727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GitHub </a:t>
            </a:r>
            <a:r>
              <a:rPr lang="ko-KR" altLang="en-US" sz="3600" dirty="0"/>
              <a:t>원격 저장소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C61F94-8D70-453F-8EA4-534E08C1A2EC}"/>
              </a:ext>
            </a:extLst>
          </p:cNvPr>
          <p:cNvSpPr/>
          <p:nvPr/>
        </p:nvSpPr>
        <p:spPr>
          <a:xfrm>
            <a:off x="5369260" y="3685532"/>
            <a:ext cx="1651012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3047-EB44-4587-A12D-90AB4BD9BDBD}"/>
              </a:ext>
            </a:extLst>
          </p:cNvPr>
          <p:cNvSpPr txBox="1"/>
          <p:nvPr/>
        </p:nvSpPr>
        <p:spPr>
          <a:xfrm>
            <a:off x="603430" y="4959369"/>
            <a:ext cx="310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repository -&gt;</a:t>
            </a:r>
          </a:p>
          <a:p>
            <a:r>
              <a:rPr lang="ko-KR" altLang="en-US" dirty="0"/>
              <a:t>사용할 저장소 이름 작성 </a:t>
            </a:r>
            <a:r>
              <a:rPr lang="en-US" altLang="ko-KR" dirty="0"/>
              <a:t>-&gt;</a:t>
            </a:r>
          </a:p>
          <a:p>
            <a:r>
              <a:rPr lang="en-US" altLang="ko-KR" dirty="0"/>
              <a:t>Create repository</a:t>
            </a: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35533A-2B78-4D78-98C5-5B8A7FF598AB}"/>
              </a:ext>
            </a:extLst>
          </p:cNvPr>
          <p:cNvSpPr/>
          <p:nvPr/>
        </p:nvSpPr>
        <p:spPr>
          <a:xfrm>
            <a:off x="4572000" y="6295330"/>
            <a:ext cx="97210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A6DF94-8F74-447E-9C1E-C2747B94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5" y="1272828"/>
            <a:ext cx="3955115" cy="31640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45F06-1559-4EC0-8062-35DB2DE83153}"/>
              </a:ext>
            </a:extLst>
          </p:cNvPr>
          <p:cNvSpPr/>
          <p:nvPr/>
        </p:nvSpPr>
        <p:spPr>
          <a:xfrm>
            <a:off x="3723935" y="3195209"/>
            <a:ext cx="576064" cy="2337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EF190-EE3F-4DF0-8312-20510587D1D1}"/>
              </a:ext>
            </a:extLst>
          </p:cNvPr>
          <p:cNvSpPr txBox="1"/>
          <p:nvPr/>
        </p:nvSpPr>
        <p:spPr>
          <a:xfrm>
            <a:off x="7020272" y="3577043"/>
            <a:ext cx="175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저장소 이름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 err="1">
                <a:solidFill>
                  <a:srgbClr val="FF0000"/>
                </a:solidFill>
              </a:rPr>
              <a:t>oop</a:t>
            </a:r>
            <a:r>
              <a:rPr lang="ko-KR" altLang="en-US" dirty="0">
                <a:solidFill>
                  <a:srgbClr val="FF0000"/>
                </a:solidFill>
              </a:rPr>
              <a:t>학번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07327C-B96B-4908-8BDD-515C0D78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DB5AD-0D3D-499C-A40B-A1A4DCE0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02D78-E9F6-4329-A877-A8AAA3D7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30" y="1421264"/>
            <a:ext cx="7619061" cy="115212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>
                <a:hlinkClick r:id="rId2"/>
              </a:rPr>
              <a:t>https://git-scm.com/</a:t>
            </a:r>
            <a:endParaRPr lang="en-US" altLang="ko-KR" dirty="0"/>
          </a:p>
          <a:p>
            <a:pPr lvl="2"/>
            <a:r>
              <a:rPr lang="ko-KR" altLang="en-US" dirty="0"/>
              <a:t>위 링크에서 </a:t>
            </a:r>
            <a:r>
              <a:rPr lang="en-US" altLang="ko-KR" dirty="0"/>
              <a:t>Git </a:t>
            </a:r>
            <a:r>
              <a:rPr lang="ko-KR" altLang="en-US" dirty="0"/>
              <a:t>다운로드 및 로컬에 설치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E6C11-CA35-466A-8870-BC210C39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40" y="2485189"/>
            <a:ext cx="4924119" cy="38711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2C2C37-FDCF-44F2-9BC9-83C6CF2644E4}"/>
              </a:ext>
            </a:extLst>
          </p:cNvPr>
          <p:cNvSpPr/>
          <p:nvPr/>
        </p:nvSpPr>
        <p:spPr>
          <a:xfrm>
            <a:off x="2109940" y="3205269"/>
            <a:ext cx="556817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FCA176-ACF0-4A66-B94C-D82CC9A2B200}"/>
              </a:ext>
            </a:extLst>
          </p:cNvPr>
          <p:cNvSpPr/>
          <p:nvPr/>
        </p:nvSpPr>
        <p:spPr>
          <a:xfrm>
            <a:off x="4178925" y="3421293"/>
            <a:ext cx="648072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44670-39A8-4A89-A2E8-DFFC714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3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7F1F-693B-4AB5-80F4-0E93E1FD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윈도우 명령 프롬프트</a:t>
            </a:r>
            <a:r>
              <a:rPr lang="en-US" altLang="ko-KR" dirty="0"/>
              <a:t>(</a:t>
            </a:r>
            <a:r>
              <a:rPr lang="ko-KR" altLang="en-US" dirty="0"/>
              <a:t>커맨드라인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A4D77-DC70-4FFE-A535-17225697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662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윈도우 명령 프롬프트 실행</a:t>
            </a:r>
            <a:endParaRPr lang="en-US" altLang="ko-KR" sz="2800" dirty="0"/>
          </a:p>
          <a:p>
            <a:pPr lvl="1"/>
            <a:r>
              <a:rPr lang="en-US" altLang="ko-KR" sz="2400" dirty="0"/>
              <a:t>Git </a:t>
            </a:r>
            <a:r>
              <a:rPr lang="ko-KR" altLang="en-US" sz="2400" dirty="0"/>
              <a:t>사용은 명령 프롬프트에서 명령어를 통해 이용</a:t>
            </a:r>
            <a:endParaRPr lang="en-US" altLang="ko-KR" sz="2400" dirty="0"/>
          </a:p>
          <a:p>
            <a:pPr lvl="1"/>
            <a:r>
              <a:rPr lang="ko-KR" altLang="en-US" sz="2400" dirty="0"/>
              <a:t>키보드의 </a:t>
            </a:r>
            <a:r>
              <a:rPr lang="en-US" altLang="ko-KR" sz="2400" dirty="0"/>
              <a:t>Win</a:t>
            </a:r>
            <a:r>
              <a:rPr lang="ko-KR" altLang="en-US" sz="2400" dirty="0"/>
              <a:t>키와 </a:t>
            </a:r>
            <a:r>
              <a:rPr lang="en-US" altLang="ko-KR" sz="2400" dirty="0"/>
              <a:t>R</a:t>
            </a:r>
            <a:r>
              <a:rPr lang="ko-KR" altLang="en-US" sz="2400" dirty="0"/>
              <a:t>키 동시에 누르기</a:t>
            </a:r>
            <a:r>
              <a:rPr lang="en-US" altLang="ko-KR" sz="2400" dirty="0"/>
              <a:t>(</a:t>
            </a:r>
            <a:r>
              <a:rPr lang="ko-KR" altLang="en-US" sz="2400" dirty="0"/>
              <a:t>실행창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실행창에 </a:t>
            </a:r>
            <a:r>
              <a:rPr lang="en-US" altLang="ko-KR" sz="2400" dirty="0" err="1"/>
              <a:t>cmd</a:t>
            </a:r>
            <a:r>
              <a:rPr lang="en-US" altLang="ko-KR" sz="2400" dirty="0"/>
              <a:t> </a:t>
            </a:r>
            <a:r>
              <a:rPr lang="ko-KR" altLang="en-US" sz="2400" dirty="0"/>
              <a:t>입력 후 </a:t>
            </a:r>
            <a:r>
              <a:rPr lang="ko-KR" altLang="en-US" sz="2400" dirty="0" err="1"/>
              <a:t>엔터</a:t>
            </a:r>
            <a:endParaRPr lang="en-US" altLang="ko-KR" sz="2400" dirty="0"/>
          </a:p>
          <a:p>
            <a:pPr lvl="1"/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C4952-EDDE-4B25-B0A5-DE8BC4B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BC7A8-A817-4067-8AEA-4716DCE4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81" y="4077072"/>
            <a:ext cx="3887932" cy="17837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20ED1D-8C13-4A4D-982B-44C98717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04" y="4005064"/>
            <a:ext cx="3322748" cy="2086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4E6EA7-9A3E-4253-9292-21C3D5C13131}"/>
              </a:ext>
            </a:extLst>
          </p:cNvPr>
          <p:cNvSpPr txBox="1"/>
          <p:nvPr/>
        </p:nvSpPr>
        <p:spPr>
          <a:xfrm>
            <a:off x="2068928" y="5946424"/>
            <a:ext cx="87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실행창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839A5-80A1-4139-97EC-725C4F62E884}"/>
              </a:ext>
            </a:extLst>
          </p:cNvPr>
          <p:cNvSpPr txBox="1"/>
          <p:nvPr/>
        </p:nvSpPr>
        <p:spPr>
          <a:xfrm>
            <a:off x="6012160" y="6151479"/>
            <a:ext cx="182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명령 프롬프트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3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7F1F-693B-4AB5-80F4-0E93E1FD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윈도우 명령 프롬프트</a:t>
            </a:r>
            <a:r>
              <a:rPr lang="en-US" altLang="ko-KR" dirty="0"/>
              <a:t>(</a:t>
            </a:r>
            <a:r>
              <a:rPr lang="ko-KR" altLang="en-US" dirty="0"/>
              <a:t>커맨드라인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A4D77-DC70-4FFE-A535-17225697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625425"/>
            <a:ext cx="4176464" cy="122892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워크스페이스 주소 복사</a:t>
            </a:r>
            <a:endParaRPr lang="en-US" altLang="ko-KR" sz="2000" dirty="0"/>
          </a:p>
          <a:p>
            <a:pPr lvl="1"/>
            <a:r>
              <a:rPr lang="ko-KR" altLang="en-US" sz="1800" dirty="0"/>
              <a:t>워크스페이스 폴더의 주소창에서 주소 복사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C4952-EDDE-4B25-B0A5-DE8BC4B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5A5843-3E00-4F9E-90FA-489BFF7D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0554"/>
            <a:ext cx="4376777" cy="12752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ACA145-89BB-4573-A544-6AA327AC1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503350"/>
            <a:ext cx="4589761" cy="57372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039D5A8-8021-42AF-9BB4-74AA0B1C68EB}"/>
              </a:ext>
            </a:extLst>
          </p:cNvPr>
          <p:cNvSpPr txBox="1">
            <a:spLocks/>
          </p:cNvSpPr>
          <p:nvPr/>
        </p:nvSpPr>
        <p:spPr>
          <a:xfrm>
            <a:off x="4788024" y="3376425"/>
            <a:ext cx="4176464" cy="127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워크스페이스로 디렉토리 이동</a:t>
            </a:r>
            <a:endParaRPr lang="en-US" altLang="ko-KR" sz="2000" dirty="0"/>
          </a:p>
          <a:p>
            <a:pPr lvl="1"/>
            <a:r>
              <a:rPr lang="en-US" altLang="ko-KR" sz="1600" dirty="0"/>
              <a:t>cd </a:t>
            </a:r>
            <a:r>
              <a:rPr lang="ko-KR" altLang="en-US" sz="1600" dirty="0"/>
              <a:t>명령어를 통해 디렉토리 이동</a:t>
            </a:r>
            <a:endParaRPr lang="en-US" altLang="ko-KR" sz="1600" dirty="0"/>
          </a:p>
          <a:p>
            <a:pPr lvl="1"/>
            <a:r>
              <a:rPr lang="en-US" altLang="ko-KR" sz="1600" dirty="0"/>
              <a:t>cd </a:t>
            </a:r>
            <a:r>
              <a:rPr lang="ko-KR" altLang="en-US" sz="1600" dirty="0"/>
              <a:t>워크스페이스주소</a:t>
            </a:r>
            <a:endParaRPr lang="en-US" altLang="ko-KR" sz="2000" dirty="0"/>
          </a:p>
          <a:p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D97B4E-3352-40F6-A3F0-86384E03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33" y="4812039"/>
            <a:ext cx="3261111" cy="489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659DD8-79B9-4868-B817-5D22305B2701}"/>
              </a:ext>
            </a:extLst>
          </p:cNvPr>
          <p:cNvSpPr txBox="1"/>
          <p:nvPr/>
        </p:nvSpPr>
        <p:spPr>
          <a:xfrm>
            <a:off x="925220" y="5507940"/>
            <a:ext cx="299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현재 위치가 워크스페이스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EF843-63C1-4A1D-8B8C-FB3646A0A09C}"/>
              </a:ext>
            </a:extLst>
          </p:cNvPr>
          <p:cNvSpPr txBox="1"/>
          <p:nvPr/>
        </p:nvSpPr>
        <p:spPr>
          <a:xfrm>
            <a:off x="5208206" y="5232575"/>
            <a:ext cx="347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dir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명령어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현재 디렉토리의 파일 보기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와 키보드의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탭키를</a:t>
            </a:r>
            <a:r>
              <a:rPr lang="ko-KR" altLang="en-US" sz="1600" dirty="0">
                <a:solidFill>
                  <a:srgbClr val="FF0000"/>
                </a:solidFill>
              </a:rPr>
              <a:t> 이용해 찾아가도 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05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EEAB-F3D7-4C4B-9741-897A9BC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Git </a:t>
            </a:r>
            <a:r>
              <a:rPr lang="ko-KR" altLang="en-US" dirty="0"/>
              <a:t>설정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E1364-22C3-4F80-B4A1-926C0307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352928" cy="49831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이 단계는 원격 저장소에 연결하기 전에 최초로 </a:t>
            </a:r>
            <a:r>
              <a:rPr lang="en-US" altLang="ko-KR" sz="2000" dirty="0">
                <a:solidFill>
                  <a:srgbClr val="FF0000"/>
                </a:solidFill>
              </a:rPr>
              <a:t>Git </a:t>
            </a:r>
            <a:r>
              <a:rPr lang="ko-KR" altLang="en-US" sz="2000" dirty="0">
                <a:solidFill>
                  <a:srgbClr val="FF0000"/>
                </a:solidFill>
              </a:rPr>
              <a:t>설정 할 때만 진행하자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Git </a:t>
            </a:r>
            <a:r>
              <a:rPr lang="ko-KR" altLang="en-US" sz="2000" dirty="0"/>
              <a:t>사용을 위한 초기화작업</a:t>
            </a:r>
            <a:endParaRPr lang="en-US" altLang="ko-KR" sz="2000" dirty="0"/>
          </a:p>
          <a:p>
            <a:pPr lvl="1"/>
            <a:r>
              <a:rPr lang="en-US" altLang="ko-KR" sz="1800" dirty="0"/>
              <a:t>git </a:t>
            </a:r>
            <a:r>
              <a:rPr lang="en-US" altLang="ko-KR" sz="1800" dirty="0" err="1"/>
              <a:t>init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en-US" altLang="ko-KR" sz="2000" dirty="0"/>
              <a:t>Git </a:t>
            </a:r>
            <a:r>
              <a:rPr lang="ko-KR" altLang="en-US" sz="2000" dirty="0"/>
              <a:t>사용자이름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git config user.name </a:t>
            </a:r>
            <a:r>
              <a:rPr lang="ko-KR" altLang="en-US" sz="1800" dirty="0"/>
              <a:t>“</a:t>
            </a:r>
            <a:r>
              <a:rPr lang="en-US" altLang="ko-KR" sz="1800" dirty="0"/>
              <a:t>anything(</a:t>
            </a:r>
            <a:r>
              <a:rPr lang="ko-KR" altLang="en-US" sz="1800" dirty="0"/>
              <a:t>학번</a:t>
            </a:r>
            <a:r>
              <a:rPr lang="en-US" altLang="ko-KR" sz="1800" dirty="0"/>
              <a:t>)“</a:t>
            </a:r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Git </a:t>
            </a:r>
            <a:r>
              <a:rPr lang="ko-KR" altLang="en-US" sz="2000" dirty="0" err="1"/>
              <a:t>이메일주소</a:t>
            </a:r>
            <a:r>
              <a:rPr lang="ko-KR" altLang="en-US" sz="2000" dirty="0"/>
              <a:t>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git config </a:t>
            </a:r>
            <a:r>
              <a:rPr lang="en-US" altLang="ko-KR" sz="1800" dirty="0" err="1"/>
              <a:t>user.email</a:t>
            </a:r>
            <a:r>
              <a:rPr lang="en-US" altLang="ko-KR" sz="1800" dirty="0"/>
              <a:t> “</a:t>
            </a:r>
            <a:r>
              <a:rPr lang="ko-KR" altLang="en-US" sz="1800" dirty="0" err="1"/>
              <a:t>깃허브계정메일주소</a:t>
            </a:r>
            <a:r>
              <a:rPr lang="en-US" altLang="ko-KR" sz="1800" dirty="0"/>
              <a:t>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A3F58-23BF-4702-A2B5-71880B31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A707C-2250-4DCE-A470-0C71C53D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22671"/>
            <a:ext cx="3169444" cy="329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1B4370-56AF-4FB1-B5EF-6983B3A8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3" y="4337602"/>
            <a:ext cx="4829080" cy="3227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0A5F1B-4142-49AC-B2DF-E47B171C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4" y="5826595"/>
            <a:ext cx="4819651" cy="266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DA1B9-FFF7-462B-B2A1-BA00CC1E27A3}"/>
              </a:ext>
            </a:extLst>
          </p:cNvPr>
          <p:cNvSpPr txBox="1"/>
          <p:nvPr/>
        </p:nvSpPr>
        <p:spPr>
          <a:xfrm>
            <a:off x="3347864" y="4706972"/>
            <a:ext cx="271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여러분은 학번으로 하자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6A448-EACA-4AB4-93FE-4868E352CAEE}"/>
              </a:ext>
            </a:extLst>
          </p:cNvPr>
          <p:cNvSpPr txBox="1"/>
          <p:nvPr/>
        </p:nvSpPr>
        <p:spPr>
          <a:xfrm>
            <a:off x="2411760" y="6160823"/>
            <a:ext cx="486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깃허브</a:t>
            </a:r>
            <a:r>
              <a:rPr lang="ko-KR" altLang="en-US" sz="1600" dirty="0">
                <a:solidFill>
                  <a:srgbClr val="FF0000"/>
                </a:solidFill>
              </a:rPr>
              <a:t> 계정 생성시 사용했던 메일주소로 하자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5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635</Words>
  <Application>Microsoft Office PowerPoint</Application>
  <PresentationFormat>화면 슬라이드 쇼(4:3)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Git 사용하기</vt:lpstr>
      <vt:lpstr>Git 소개</vt:lpstr>
      <vt:lpstr>Git 사용 환경</vt:lpstr>
      <vt:lpstr>Github 가입</vt:lpstr>
      <vt:lpstr>GitHub 원격 저장소 만들기</vt:lpstr>
      <vt:lpstr>Git 설치</vt:lpstr>
      <vt:lpstr>윈도우 명령 프롬프트(커맨드라인)</vt:lpstr>
      <vt:lpstr>윈도우 명령 프롬프트(커맨드라인)</vt:lpstr>
      <vt:lpstr>최초 Git 설정 1/3</vt:lpstr>
      <vt:lpstr>최초 Git 설정 2/3</vt:lpstr>
      <vt:lpstr>최초 Git 설정 3/3</vt:lpstr>
      <vt:lpstr>최초 Git 설정 4/4</vt:lpstr>
      <vt:lpstr>Git 사용: 원격 저장소를 로컬로 불러오기</vt:lpstr>
      <vt:lpstr>Git 사용: 변경사항 업로드 하기</vt:lpstr>
      <vt:lpstr>문제해결</vt:lpstr>
      <vt:lpstr>참조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comkeen</cp:lastModifiedBy>
  <cp:revision>74</cp:revision>
  <dcterms:created xsi:type="dcterms:W3CDTF">2006-10-05T04:04:58Z</dcterms:created>
  <dcterms:modified xsi:type="dcterms:W3CDTF">2018-04-16T18:38:08Z</dcterms:modified>
</cp:coreProperties>
</file>