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7" r:id="rId3"/>
    <p:sldId id="275" r:id="rId4"/>
    <p:sldId id="264" r:id="rId5"/>
    <p:sldId id="266" r:id="rId6"/>
    <p:sldId id="268" r:id="rId7"/>
    <p:sldId id="272" r:id="rId8"/>
    <p:sldId id="277" r:id="rId9"/>
    <p:sldId id="279" r:id="rId10"/>
    <p:sldId id="280" r:id="rId11"/>
    <p:sldId id="282" r:id="rId12"/>
    <p:sldId id="28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keen/lectur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activemq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stmanban.tistory.com/35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C25A0-5CB7-49F1-8ED0-69083221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JAXB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JMS</a:t>
            </a:r>
            <a:r>
              <a:rPr lang="ko-KR" altLang="en-US" dirty="0"/>
              <a:t> 사용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028B4-6651-4A2C-95FF-5E1E8E7A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JAXB </a:t>
            </a:r>
            <a:r>
              <a:rPr lang="ko-KR" altLang="en-US" sz="2800" dirty="0"/>
              <a:t>및</a:t>
            </a:r>
            <a:r>
              <a:rPr lang="en-US" altLang="ko-KR" sz="2800" dirty="0"/>
              <a:t> AEAT xml schema </a:t>
            </a:r>
            <a:r>
              <a:rPr lang="ko-KR" altLang="en-US" sz="2800" dirty="0"/>
              <a:t>사용 설정</a:t>
            </a:r>
            <a:endParaRPr lang="en-US" altLang="ko-KR" sz="28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/>
              <a:t>NetBeans </a:t>
            </a:r>
            <a:r>
              <a:rPr lang="ko-KR" altLang="en-US" sz="2400" dirty="0"/>
              <a:t>기본 인코딩 수정</a:t>
            </a:r>
            <a:endParaRPr lang="en-US" altLang="ko-KR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/>
              <a:t>AEAT XML Schema </a:t>
            </a:r>
            <a:r>
              <a:rPr lang="ko-KR" altLang="en-US" sz="2400" dirty="0"/>
              <a:t>수정</a:t>
            </a:r>
            <a:endParaRPr lang="en-US" altLang="ko-KR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/>
              <a:t>AEAT XML Schema to </a:t>
            </a:r>
            <a:r>
              <a:rPr lang="en-US" altLang="ko-KR" sz="2400" dirty="0" err="1"/>
              <a:t>Jaxb</a:t>
            </a:r>
            <a:r>
              <a:rPr lang="en-US" altLang="ko-KR" sz="2400" dirty="0"/>
              <a:t> Binding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/>
              <a:t>@</a:t>
            </a:r>
            <a:r>
              <a:rPr lang="en-US" altLang="ko-KR" sz="2400" dirty="0" err="1"/>
              <a:t>XmlRootElement</a:t>
            </a:r>
            <a:r>
              <a:rPr lang="ko-KR" altLang="en-US" sz="2400" dirty="0"/>
              <a:t> 추가</a:t>
            </a:r>
            <a:endParaRPr lang="en-US" altLang="ko-KR" sz="2400" dirty="0"/>
          </a:p>
          <a:p>
            <a:r>
              <a:rPr lang="en-US" altLang="ko-KR" sz="2800" dirty="0"/>
              <a:t>JMS </a:t>
            </a:r>
            <a:r>
              <a:rPr lang="ko-KR" altLang="en-US" sz="2800" dirty="0"/>
              <a:t>사용 설정</a:t>
            </a:r>
            <a:endParaRPr lang="en-US" altLang="ko-KR" sz="28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 err="1"/>
              <a:t>ActiveMQ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 err="1"/>
              <a:t>ActiveMQ</a:t>
            </a:r>
            <a:r>
              <a:rPr lang="en-US" altLang="ko-KR" sz="2400" dirty="0"/>
              <a:t> </a:t>
            </a:r>
            <a:r>
              <a:rPr lang="ko-KR" altLang="en-US" sz="2400" dirty="0"/>
              <a:t>브로커 실행</a:t>
            </a:r>
            <a:endParaRPr lang="en-US" altLang="ko-KR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 err="1"/>
              <a:t>ActiveMQ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</a:t>
            </a:r>
            <a:r>
              <a:rPr lang="en-US" altLang="ko-KR" sz="2400" dirty="0"/>
              <a:t>import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 err="1"/>
              <a:t>JMS_Test</a:t>
            </a:r>
            <a:r>
              <a:rPr lang="en-US" altLang="ko-KR" sz="2400" dirty="0"/>
              <a:t> </a:t>
            </a:r>
            <a:r>
              <a:rPr lang="ko-KR" altLang="en-US" sz="2400" dirty="0"/>
              <a:t>테스트 코드 실행</a:t>
            </a:r>
            <a:endParaRPr lang="en-US" altLang="ko-KR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400" dirty="0"/>
              <a:t>Consumer </a:t>
            </a:r>
            <a:r>
              <a:rPr lang="ko-KR" altLang="en-US" sz="2400" dirty="0"/>
              <a:t>메시지 수신 컨트롤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871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1E064E-25BB-4526-B81D-D1BACC08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6" y="1877913"/>
            <a:ext cx="3009900" cy="4143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61160A-9F21-4996-B3BC-866AB2F6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JMS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–</a:t>
            </a:r>
            <a:br>
              <a:rPr lang="en-US" altLang="ko-KR" sz="3200" dirty="0"/>
            </a:br>
            <a:r>
              <a:rPr lang="en-US" altLang="ko-KR" sz="3200" dirty="0"/>
              <a:t>3. NetBeans </a:t>
            </a:r>
            <a:r>
              <a:rPr lang="en-US" altLang="ko-KR" sz="3200" dirty="0" err="1"/>
              <a:t>ActiveMQ</a:t>
            </a:r>
            <a:r>
              <a:rPr lang="en-US" altLang="ko-KR" sz="3200" dirty="0"/>
              <a:t> </a:t>
            </a:r>
            <a:r>
              <a:rPr lang="ko-KR" altLang="en-US" sz="3200" dirty="0"/>
              <a:t>라이브러리 </a:t>
            </a:r>
            <a:r>
              <a:rPr lang="en-US" altLang="ko-KR" sz="3200" dirty="0"/>
              <a:t>import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BBA7E7-5CB2-4B4A-BF1B-FC748498B0D9}"/>
              </a:ext>
            </a:extLst>
          </p:cNvPr>
          <p:cNvSpPr/>
          <p:nvPr/>
        </p:nvSpPr>
        <p:spPr>
          <a:xfrm>
            <a:off x="1907704" y="4437112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A1968-A537-418F-ADE5-A747BEB477C1}"/>
              </a:ext>
            </a:extLst>
          </p:cNvPr>
          <p:cNvSpPr txBox="1"/>
          <p:nvPr/>
        </p:nvSpPr>
        <p:spPr>
          <a:xfrm>
            <a:off x="3991224" y="2211829"/>
            <a:ext cx="4109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Github.com/comkeen/lecture </a:t>
            </a:r>
            <a:r>
              <a:rPr lang="ko-KR" altLang="en-US" dirty="0"/>
              <a:t>에 있는 프로젝트를 다운받아서 </a:t>
            </a:r>
            <a:r>
              <a:rPr lang="en-US" altLang="ko-KR" dirty="0"/>
              <a:t>NetBeans</a:t>
            </a:r>
            <a:r>
              <a:rPr lang="ko-KR" altLang="en-US" dirty="0"/>
              <a:t>에서 연다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Libraries</a:t>
            </a:r>
            <a:r>
              <a:rPr lang="ko-KR" altLang="en-US" dirty="0"/>
              <a:t>라는 폴더에서 </a:t>
            </a:r>
            <a:r>
              <a:rPr lang="en-US" altLang="ko-KR" dirty="0"/>
              <a:t>add JAR/Folder </a:t>
            </a:r>
            <a:r>
              <a:rPr lang="ko-KR" altLang="en-US" dirty="0"/>
              <a:t>를 선택해준다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ActiveMQ</a:t>
            </a:r>
            <a:r>
              <a:rPr lang="en-US" altLang="ko-KR" dirty="0"/>
              <a:t> </a:t>
            </a:r>
            <a:r>
              <a:rPr lang="ko-KR" altLang="en-US" dirty="0"/>
              <a:t>압축 푼 곳의 </a:t>
            </a:r>
            <a:r>
              <a:rPr lang="en-US" altLang="ko-KR" dirty="0"/>
              <a:t>“activemq-all-5.xx.x.jar” </a:t>
            </a:r>
            <a:r>
              <a:rPr lang="ko-KR" altLang="en-US" dirty="0"/>
              <a:t>파일을 찾아 프로젝트에 </a:t>
            </a:r>
            <a:r>
              <a:rPr lang="en-US" altLang="ko-KR" dirty="0"/>
              <a:t>import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634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78319A-0D55-488F-B192-51FEDACE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2782"/>
            <a:ext cx="2360335" cy="35324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61160A-9F21-4996-B3BC-866AB2F6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JMS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–</a:t>
            </a:r>
            <a:br>
              <a:rPr lang="en-US" altLang="ko-KR" sz="3200" dirty="0"/>
            </a:br>
            <a:r>
              <a:rPr lang="en-US" altLang="ko-KR" sz="3200" dirty="0"/>
              <a:t>4. </a:t>
            </a:r>
            <a:r>
              <a:rPr lang="en-US" altLang="ko-KR" sz="3200" dirty="0" err="1"/>
              <a:t>JMS_Test</a:t>
            </a:r>
            <a:r>
              <a:rPr lang="en-US" altLang="ko-KR" sz="3200" dirty="0"/>
              <a:t> </a:t>
            </a:r>
            <a:r>
              <a:rPr lang="ko-KR" altLang="en-US" sz="3200" dirty="0"/>
              <a:t>테스트 코드 실행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BBA7E7-5CB2-4B4A-BF1B-FC748498B0D9}"/>
              </a:ext>
            </a:extLst>
          </p:cNvPr>
          <p:cNvSpPr/>
          <p:nvPr/>
        </p:nvSpPr>
        <p:spPr>
          <a:xfrm>
            <a:off x="882017" y="3113993"/>
            <a:ext cx="1385728" cy="170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A1968-A537-418F-ADE5-A747BEB477C1}"/>
              </a:ext>
            </a:extLst>
          </p:cNvPr>
          <p:cNvSpPr txBox="1"/>
          <p:nvPr/>
        </p:nvSpPr>
        <p:spPr>
          <a:xfrm>
            <a:off x="3347864" y="1556792"/>
            <a:ext cx="4109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프로젝트에서 </a:t>
            </a:r>
            <a:r>
              <a:rPr lang="en-US" altLang="ko-KR" sz="1400" dirty="0"/>
              <a:t>Test</a:t>
            </a:r>
            <a:r>
              <a:rPr lang="ko-KR" altLang="en-US" sz="1400" dirty="0"/>
              <a:t> 명령을 실행한다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Test Packages </a:t>
            </a:r>
            <a:r>
              <a:rPr lang="ko-KR" altLang="en-US" sz="1400" dirty="0"/>
              <a:t>아래 있는 </a:t>
            </a:r>
            <a:r>
              <a:rPr lang="en-US" altLang="ko-KR" sz="1400" dirty="0"/>
              <a:t>JMS_Test.java</a:t>
            </a:r>
            <a:r>
              <a:rPr lang="ko-KR" altLang="en-US" sz="1400" dirty="0"/>
              <a:t>가 실행된다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JMS</a:t>
            </a:r>
            <a:r>
              <a:rPr lang="ko-KR" altLang="en-US" sz="1400" dirty="0"/>
              <a:t>를 이용한 메시지 송신자 </a:t>
            </a:r>
            <a:r>
              <a:rPr lang="en-US" altLang="ko-KR" sz="1400" dirty="0"/>
              <a:t>producer, </a:t>
            </a:r>
            <a:r>
              <a:rPr lang="ko-KR" altLang="en-US" sz="1400" dirty="0"/>
              <a:t>메시지 수신자 </a:t>
            </a:r>
            <a:r>
              <a:rPr lang="en-US" altLang="ko-KR" sz="1400" dirty="0"/>
              <a:t>consumer</a:t>
            </a:r>
            <a:r>
              <a:rPr lang="ko-KR" altLang="en-US" sz="1400" dirty="0"/>
              <a:t>를 생성하여 메시지를 송</a:t>
            </a:r>
            <a:r>
              <a:rPr lang="en-US" altLang="ko-KR" sz="1400" dirty="0"/>
              <a:t>/</a:t>
            </a:r>
            <a:r>
              <a:rPr lang="ko-KR" altLang="en-US" sz="1400" dirty="0"/>
              <a:t>수신하는 간단한 예제이다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C446BB-CCF8-4E17-8747-9E8AAC21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845" y="3246437"/>
            <a:ext cx="5677705" cy="34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4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527B41-B668-40FD-B66A-32DFC5C6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" y="1663216"/>
            <a:ext cx="8312728" cy="30404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61160A-9F21-4996-B3BC-866AB2F6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JMS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–</a:t>
            </a:r>
            <a:br>
              <a:rPr lang="en-US" altLang="ko-KR" sz="3200" dirty="0"/>
            </a:br>
            <a:r>
              <a:rPr lang="en-US" altLang="ko-KR" sz="3200" dirty="0"/>
              <a:t>5. consumer</a:t>
            </a:r>
            <a:r>
              <a:rPr lang="ko-KR" altLang="en-US" sz="3200" dirty="0"/>
              <a:t>의 메시지 수신 컨트롤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BBA7E7-5CB2-4B4A-BF1B-FC748498B0D9}"/>
              </a:ext>
            </a:extLst>
          </p:cNvPr>
          <p:cNvSpPr/>
          <p:nvPr/>
        </p:nvSpPr>
        <p:spPr>
          <a:xfrm>
            <a:off x="899592" y="2348880"/>
            <a:ext cx="10256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A1968-A537-418F-ADE5-A747BEB477C1}"/>
              </a:ext>
            </a:extLst>
          </p:cNvPr>
          <p:cNvSpPr txBox="1"/>
          <p:nvPr/>
        </p:nvSpPr>
        <p:spPr>
          <a:xfrm>
            <a:off x="899592" y="4962420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Consumer</a:t>
            </a:r>
            <a:r>
              <a:rPr lang="ko-KR" altLang="en-US" sz="1400" dirty="0"/>
              <a:t>의 메시지 수신 처리에 대해 어려움을 겪는 학생들이 많은 것 같아 </a:t>
            </a:r>
            <a:r>
              <a:rPr lang="en-US" altLang="ko-KR" sz="1400" dirty="0" err="1"/>
              <a:t>ButtonAction</a:t>
            </a:r>
            <a:r>
              <a:rPr lang="ko-KR" altLang="en-US" sz="1400" dirty="0"/>
              <a:t>을 처리하는 </a:t>
            </a:r>
            <a:r>
              <a:rPr lang="en-US" altLang="ko-KR" sz="1400" dirty="0"/>
              <a:t>ActionListener </a:t>
            </a:r>
            <a:r>
              <a:rPr lang="ko-KR" altLang="en-US" sz="1400" dirty="0"/>
              <a:t>클래스에서 처리하는 것으로 수정하였다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MyButtonActionListener</a:t>
            </a:r>
            <a:r>
              <a:rPr lang="en-US" altLang="ko-KR" sz="1400" dirty="0"/>
              <a:t> -&gt; </a:t>
            </a:r>
            <a:r>
              <a:rPr lang="en-US" altLang="ko-KR" sz="1400" dirty="0" err="1"/>
              <a:t>PublisherActionListener</a:t>
            </a:r>
            <a:r>
              <a:rPr lang="ko-KR" altLang="en-US" sz="1400" dirty="0"/>
              <a:t>로 이름을 바꾸었으니 확인해보자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onMessage</a:t>
            </a:r>
            <a:r>
              <a:rPr lang="en-US" altLang="ko-KR" sz="1400" dirty="0"/>
              <a:t>() </a:t>
            </a:r>
            <a:r>
              <a:rPr lang="ko-KR" altLang="en-US" sz="1400" dirty="0"/>
              <a:t>메소드에서 </a:t>
            </a:r>
            <a:r>
              <a:rPr lang="en-US" altLang="ko-KR" sz="1400" dirty="0"/>
              <a:t>consume</a:t>
            </a:r>
            <a:r>
              <a:rPr lang="ko-KR" altLang="en-US" sz="1400" dirty="0"/>
              <a:t>의 메시지 수신을 처리한다</a:t>
            </a:r>
            <a:r>
              <a:rPr lang="en-US" altLang="ko-KR" sz="1400" dirty="0"/>
              <a:t>. Consumer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setConsumerDestinationAndListener</a:t>
            </a:r>
            <a:r>
              <a:rPr lang="en-US" altLang="ko-KR" sz="1400" dirty="0"/>
              <a:t>() </a:t>
            </a:r>
            <a:r>
              <a:rPr lang="ko-KR" altLang="en-US" sz="1400" dirty="0"/>
              <a:t>메소드에서 수정된 부분을 꼭 확인해보자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예제 프로젝트에는 메시지를 보내는 부분은 구현이 되어있지 않다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테스트 코드를 본인 프로젝트에 잘 응용해 보자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57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JAXB </a:t>
            </a:r>
            <a:r>
              <a:rPr lang="ko-KR" altLang="en-US" sz="3600" dirty="0"/>
              <a:t>및 </a:t>
            </a:r>
            <a:r>
              <a:rPr lang="en-US" altLang="ko-KR" sz="3600" dirty="0"/>
              <a:t>AEAT xml schema </a:t>
            </a:r>
            <a:r>
              <a:rPr lang="ko-KR" altLang="en-US" sz="3600" dirty="0"/>
              <a:t>사용 설정 </a:t>
            </a:r>
            <a:r>
              <a:rPr lang="en-US" altLang="ko-KR" sz="3600" dirty="0"/>
              <a:t>-</a:t>
            </a:r>
            <a:br>
              <a:rPr lang="en-US" altLang="ko-KR" sz="3600" dirty="0"/>
            </a:br>
            <a:r>
              <a:rPr lang="en-US" altLang="ko-KR" sz="3600" dirty="0"/>
              <a:t>1. NetBeans </a:t>
            </a:r>
            <a:r>
              <a:rPr lang="ko-KR" altLang="en-US" sz="3600" dirty="0"/>
              <a:t>기본 </a:t>
            </a:r>
            <a:r>
              <a:rPr lang="ko-KR" altLang="en-US" sz="3600" dirty="0" err="1"/>
              <a:t>인코딩</a:t>
            </a:r>
            <a:r>
              <a:rPr lang="ko-KR" altLang="en-US" sz="3600" dirty="0"/>
              <a:t> 수정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5010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NetBeans </a:t>
            </a:r>
            <a:r>
              <a:rPr lang="ko-KR" altLang="en-US" dirty="0"/>
              <a:t>설치 위치</a:t>
            </a:r>
            <a:r>
              <a:rPr lang="en-US" altLang="ko-KR" dirty="0"/>
              <a:t> -&gt; 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r>
              <a:rPr lang="en-US" altLang="ko-KR" dirty="0"/>
              <a:t> -&gt; </a:t>
            </a:r>
            <a:r>
              <a:rPr lang="en-US" altLang="ko-KR" dirty="0" err="1"/>
              <a:t>netbeans.conf</a:t>
            </a:r>
            <a:r>
              <a:rPr lang="en-US" altLang="ko-KR" dirty="0"/>
              <a:t> </a:t>
            </a:r>
            <a:r>
              <a:rPr lang="ko-KR" altLang="en-US" dirty="0"/>
              <a:t>워드패드로 열기</a:t>
            </a: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053760" cy="18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79"/>
            <a:ext cx="4486984" cy="2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4941168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netbeans_default_options</a:t>
            </a:r>
            <a:r>
              <a:rPr lang="en-US" altLang="ko-KR" dirty="0"/>
              <a:t> </a:t>
            </a:r>
            <a:r>
              <a:rPr lang="ko-KR" altLang="en-US" dirty="0"/>
              <a:t>항목의</a:t>
            </a:r>
            <a:r>
              <a:rPr lang="en-US" altLang="ko-KR" dirty="0"/>
              <a:t> </a:t>
            </a:r>
            <a:r>
              <a:rPr lang="ko-KR" altLang="en-US" dirty="0"/>
              <a:t>마지막 부분에 </a:t>
            </a:r>
            <a:endParaRPr lang="en-US" altLang="ko-KR" dirty="0"/>
          </a:p>
          <a:p>
            <a:r>
              <a:rPr lang="en-US" altLang="ko-KR" dirty="0"/>
              <a:t>-J-</a:t>
            </a:r>
            <a:r>
              <a:rPr lang="en-US" altLang="ko-KR" dirty="0" err="1"/>
              <a:t>Dfile.encoding</a:t>
            </a:r>
            <a:r>
              <a:rPr lang="en-US" altLang="ko-KR" dirty="0"/>
              <a:t>=UTF8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95458" y="6381328"/>
            <a:ext cx="1512168" cy="23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1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EB8BB4-795F-41B2-9247-D16C48E3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5569"/>
            <a:ext cx="5286375" cy="2095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JAXB </a:t>
            </a:r>
            <a:r>
              <a:rPr lang="ko-KR" altLang="en-US" sz="3600" dirty="0"/>
              <a:t>및 </a:t>
            </a:r>
            <a:r>
              <a:rPr lang="en-US" altLang="ko-KR" sz="3600" dirty="0"/>
              <a:t>AEAT xml schema </a:t>
            </a:r>
            <a:r>
              <a:rPr lang="ko-KR" altLang="en-US" sz="3600" dirty="0"/>
              <a:t>사용 설정 </a:t>
            </a:r>
            <a:r>
              <a:rPr lang="en-US" altLang="ko-KR" sz="3600" dirty="0"/>
              <a:t>-</a:t>
            </a:r>
            <a:br>
              <a:rPr lang="en-US" altLang="ko-KR" sz="3600" dirty="0"/>
            </a:br>
            <a:r>
              <a:rPr lang="en-US" altLang="ko-KR" sz="3600" dirty="0"/>
              <a:t>2. AEAT XML Schema </a:t>
            </a:r>
            <a:r>
              <a:rPr lang="ko-KR" altLang="en-US" sz="3600" dirty="0"/>
              <a:t>수정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3075" y="3850336"/>
            <a:ext cx="348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en-US" altLang="ko-KR" sz="1600" dirty="0" err="1"/>
              <a:t>xs:import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schemaLocation</a:t>
            </a:r>
            <a:r>
              <a:rPr lang="en-US" altLang="ko-KR" sz="1600" dirty="0"/>
              <a:t> attribute</a:t>
            </a:r>
            <a:r>
              <a:rPr lang="ko-KR" altLang="en-US" sz="1600" dirty="0"/>
              <a:t> 값 수정</a:t>
            </a:r>
            <a:r>
              <a:rPr lang="en-US" altLang="ko-KR" sz="1600" dirty="0"/>
              <a:t>(“W3C/xml.xsd” -&gt; “https://www.w3.org/2001/xml.xsd”)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22751" y="3132329"/>
            <a:ext cx="1005033" cy="191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B7021-9496-486F-8A9F-6FA1F262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46500"/>
            <a:ext cx="5095875" cy="2057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8D120-FBF2-4FD2-BDD3-FBC80181A43D}"/>
              </a:ext>
            </a:extLst>
          </p:cNvPr>
          <p:cNvSpPr/>
          <p:nvPr/>
        </p:nvSpPr>
        <p:spPr>
          <a:xfrm>
            <a:off x="1545679" y="5924394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56EEB26-3974-46E1-A587-69AF27497A07}"/>
              </a:ext>
            </a:extLst>
          </p:cNvPr>
          <p:cNvSpPr/>
          <p:nvPr/>
        </p:nvSpPr>
        <p:spPr>
          <a:xfrm>
            <a:off x="1907703" y="4088035"/>
            <a:ext cx="1440162" cy="3267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6152E-662E-422D-A6BA-128DF88EC32F}"/>
              </a:ext>
            </a:extLst>
          </p:cNvPr>
          <p:cNvSpPr txBox="1"/>
          <p:nvPr/>
        </p:nvSpPr>
        <p:spPr>
          <a:xfrm>
            <a:off x="971600" y="1458385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다운받은 </a:t>
            </a:r>
            <a:r>
              <a:rPr lang="en-US" altLang="ko-KR" dirty="0"/>
              <a:t>AEAT XML Schema </a:t>
            </a:r>
            <a:r>
              <a:rPr lang="ko-KR" altLang="en-US" dirty="0"/>
              <a:t>파일 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06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JAXB </a:t>
            </a:r>
            <a:r>
              <a:rPr lang="ko-KR" altLang="en-US" sz="3200" dirty="0"/>
              <a:t>및 </a:t>
            </a:r>
            <a:r>
              <a:rPr lang="en-US" altLang="ko-KR" sz="3200" dirty="0"/>
              <a:t>AEAT xml schema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-</a:t>
            </a:r>
            <a:br>
              <a:rPr lang="en-US" altLang="ko-KR" sz="3200" dirty="0"/>
            </a:br>
            <a:r>
              <a:rPr lang="en-US" altLang="ko-KR" sz="3200" dirty="0"/>
              <a:t>3. AEAT XML Schema to JAXB Binding(1/3)</a:t>
            </a:r>
            <a:endParaRPr lang="ko-KR" alt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29" y="1386263"/>
            <a:ext cx="6594418" cy="43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01199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Other..</a:t>
            </a:r>
          </a:p>
        </p:txBody>
      </p:sp>
    </p:spTree>
    <p:extLst>
      <p:ext uri="{BB962C8B-B14F-4D97-AF65-F5344CB8AC3E}">
        <p14:creationId xmlns:p14="http://schemas.microsoft.com/office/powerpoint/2010/main" val="336636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JAXB </a:t>
            </a:r>
            <a:r>
              <a:rPr lang="ko-KR" altLang="en-US" sz="3200" dirty="0"/>
              <a:t>및 </a:t>
            </a:r>
            <a:r>
              <a:rPr lang="en-US" altLang="ko-KR" sz="3200" dirty="0"/>
              <a:t>AEAT xml schema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-</a:t>
            </a:r>
            <a:br>
              <a:rPr lang="en-US" altLang="ko-KR" sz="3200" dirty="0"/>
            </a:br>
            <a:r>
              <a:rPr lang="en-US" altLang="ko-KR" sz="3200" dirty="0"/>
              <a:t>3. AEAT XML Schema to JAXB Binding(2/3)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619666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Categories: XML -&gt; File Types: JAXB Binding -&gt; Next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08" y="1472077"/>
            <a:ext cx="6277842" cy="46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6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JAXB </a:t>
            </a:r>
            <a:r>
              <a:rPr lang="ko-KR" altLang="en-US" sz="3200" dirty="0"/>
              <a:t>및 </a:t>
            </a:r>
            <a:r>
              <a:rPr lang="en-US" altLang="ko-KR" sz="3200" dirty="0"/>
              <a:t>AEAT xml schema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-</a:t>
            </a:r>
            <a:br>
              <a:rPr lang="en-US" altLang="ko-KR" sz="3200" dirty="0"/>
            </a:br>
            <a:r>
              <a:rPr lang="en-US" altLang="ko-KR" sz="3200" dirty="0"/>
              <a:t>3. AEAT XML Schema to JAXB Binding(3/3)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11238" y="573325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Binding Name</a:t>
            </a:r>
          </a:p>
          <a:p>
            <a:r>
              <a:rPr lang="en-US" altLang="ko-KR" dirty="0"/>
              <a:t>4. Schema File: -&gt; Browse -&gt; “</a:t>
            </a:r>
            <a:r>
              <a:rPr lang="ko-KR" altLang="en-US" dirty="0" err="1"/>
              <a:t>프로젝트폴더</a:t>
            </a:r>
            <a:r>
              <a:rPr lang="en-US" altLang="ko-KR" dirty="0"/>
              <a:t>/</a:t>
            </a:r>
            <a:r>
              <a:rPr lang="en-US" altLang="ko-KR" dirty="0" err="1"/>
              <a:t>xmlSchema</a:t>
            </a:r>
            <a:r>
              <a:rPr lang="en-US" altLang="ko-KR" dirty="0"/>
              <a:t>/AEAT-1.0-20170920.xsd”</a:t>
            </a:r>
          </a:p>
          <a:p>
            <a:r>
              <a:rPr lang="en-US" altLang="ko-KR" dirty="0"/>
              <a:t>5. Package Name -&gt; Finish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08" y="1307523"/>
            <a:ext cx="5691385" cy="424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47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C9484D-C9CD-4EFE-99F9-8AEFB2E5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273206"/>
            <a:ext cx="4937829" cy="2032382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771775" cy="498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JAXB </a:t>
            </a:r>
            <a:r>
              <a:rPr lang="ko-KR" altLang="en-US" sz="3200" dirty="0"/>
              <a:t>및 </a:t>
            </a:r>
            <a:r>
              <a:rPr lang="en-US" altLang="ko-KR" sz="3200" dirty="0"/>
              <a:t>AEAT xml schema </a:t>
            </a:r>
            <a:r>
              <a:rPr lang="ko-KR" altLang="en-US" sz="3200" dirty="0"/>
              <a:t>사용 설정 </a:t>
            </a:r>
            <a:r>
              <a:rPr lang="en-US" altLang="ko-KR" sz="3200" dirty="0"/>
              <a:t>-</a:t>
            </a:r>
            <a:br>
              <a:rPr lang="en-US" altLang="ko-KR" sz="3200" dirty="0"/>
            </a:br>
            <a:r>
              <a:rPr lang="en-US" altLang="ko-KR" sz="3200" dirty="0"/>
              <a:t>4. @</a:t>
            </a:r>
            <a:r>
              <a:rPr lang="en-US" altLang="ko-KR" sz="3200" dirty="0" err="1"/>
              <a:t>XmlRootElement</a:t>
            </a:r>
            <a:r>
              <a:rPr lang="en-US" altLang="ko-KR" sz="3200" dirty="0"/>
              <a:t>(name=“AEAT”) </a:t>
            </a:r>
            <a:r>
              <a:rPr lang="ko-KR" altLang="en-US" sz="3200" dirty="0"/>
              <a:t>추가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84161" y="377128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35896" y="1700808"/>
            <a:ext cx="5062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XML Root Element : </a:t>
            </a:r>
            <a:r>
              <a:rPr lang="en-US" altLang="ko-KR" dirty="0" err="1"/>
              <a:t>AEATType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AEAT XML Schema to JAXB Binding </a:t>
            </a:r>
            <a:r>
              <a:rPr lang="ko-KR" altLang="en-US" dirty="0"/>
              <a:t>을 완료한 후에 생성된 </a:t>
            </a:r>
            <a:r>
              <a:rPr lang="en-US" altLang="ko-KR" dirty="0"/>
              <a:t>JAXB Binding </a:t>
            </a:r>
            <a:r>
              <a:rPr lang="ko-KR" altLang="en-US" dirty="0"/>
              <a:t>중 </a:t>
            </a:r>
            <a:r>
              <a:rPr lang="en-US" altLang="ko-KR" dirty="0"/>
              <a:t>“AEATType.java” </a:t>
            </a:r>
            <a:r>
              <a:rPr lang="ko-KR" altLang="en-US" dirty="0"/>
              <a:t>클래스에 루트 </a:t>
            </a:r>
            <a:r>
              <a:rPr lang="ko-KR" altLang="en-US" dirty="0" err="1"/>
              <a:t>엘리먼트를</a:t>
            </a:r>
            <a:r>
              <a:rPr lang="ko-KR" altLang="en-US" dirty="0"/>
              <a:t> 표기해 줘야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그래야 </a:t>
            </a:r>
            <a:r>
              <a:rPr lang="en-US" altLang="ko-KR" dirty="0"/>
              <a:t>marshalling, </a:t>
            </a:r>
            <a:r>
              <a:rPr lang="en-US" altLang="ko-KR" dirty="0" err="1"/>
              <a:t>unmarshalling</a:t>
            </a:r>
            <a:r>
              <a:rPr lang="ko-KR" altLang="en-US" dirty="0"/>
              <a:t>이 정상 동작 한다</a:t>
            </a:r>
            <a:r>
              <a:rPr lang="en-US" altLang="ko-KR" dirty="0"/>
              <a:t>. </a:t>
            </a:r>
            <a:r>
              <a:rPr lang="ko-KR" altLang="en-US" dirty="0"/>
              <a:t>클래스 이름 윗줄에</a:t>
            </a:r>
            <a:r>
              <a:rPr lang="en-US" altLang="ko-KR" dirty="0"/>
              <a:t> @</a:t>
            </a:r>
            <a:r>
              <a:rPr lang="en-US" altLang="ko-KR" dirty="0" err="1"/>
              <a:t>XmlRootElement</a:t>
            </a:r>
            <a:r>
              <a:rPr lang="en-US" altLang="ko-KR" dirty="0"/>
              <a:t>(name=“AEAT”) </a:t>
            </a:r>
            <a:r>
              <a:rPr lang="ko-KR" altLang="en-US" dirty="0"/>
              <a:t>기입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55976" y="5805264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1160A-9F21-4996-B3BC-866AB2F6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JMS </a:t>
            </a:r>
            <a:r>
              <a:rPr lang="ko-KR" altLang="en-US" dirty="0"/>
              <a:t>사용 설정 </a:t>
            </a:r>
            <a:r>
              <a:rPr lang="en-US" altLang="ko-KR" dirty="0"/>
              <a:t>–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ActiveMQ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F4C30-D0B5-4DFD-9526-C555EA19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JMS </a:t>
            </a:r>
            <a:r>
              <a:rPr lang="ko-KR" altLang="en-US" sz="1800" dirty="0"/>
              <a:t>방식에는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메시지를 보내는 </a:t>
            </a:r>
            <a:r>
              <a:rPr lang="en-US" altLang="ko-KR" sz="1800" dirty="0">
                <a:solidFill>
                  <a:srgbClr val="FF0000"/>
                </a:solidFill>
              </a:rPr>
              <a:t>producer, </a:t>
            </a:r>
            <a:r>
              <a:rPr lang="ko-KR" altLang="en-US" sz="1800" dirty="0">
                <a:solidFill>
                  <a:srgbClr val="FF0000"/>
                </a:solidFill>
              </a:rPr>
              <a:t>메시지를 전달해주는 </a:t>
            </a:r>
            <a:r>
              <a:rPr lang="en-US" altLang="ko-KR" sz="1800" dirty="0">
                <a:solidFill>
                  <a:srgbClr val="FF0000"/>
                </a:solidFill>
              </a:rPr>
              <a:t>broker, </a:t>
            </a:r>
            <a:r>
              <a:rPr lang="ko-KR" altLang="en-US" sz="1800" dirty="0">
                <a:solidFill>
                  <a:srgbClr val="FF0000"/>
                </a:solidFill>
              </a:rPr>
              <a:t>메시지를 받는 </a:t>
            </a:r>
            <a:r>
              <a:rPr lang="en-US" altLang="ko-KR" sz="1800" dirty="0" err="1">
                <a:solidFill>
                  <a:srgbClr val="FF0000"/>
                </a:solidFill>
              </a:rPr>
              <a:t>consmuer</a:t>
            </a:r>
            <a:r>
              <a:rPr lang="ko-KR" altLang="en-US" sz="1800" dirty="0">
                <a:solidFill>
                  <a:srgbClr val="FF0000"/>
                </a:solidFill>
              </a:rPr>
              <a:t>라는 크게 세가지 역할</a:t>
            </a:r>
            <a:r>
              <a:rPr lang="ko-KR" altLang="en-US" sz="1800" dirty="0"/>
              <a:t>이 있다</a:t>
            </a:r>
            <a:r>
              <a:rPr lang="en-US" altLang="ko-KR" sz="1800" dirty="0"/>
              <a:t>. </a:t>
            </a:r>
            <a:r>
              <a:rPr lang="en-US" altLang="ko-KR" sz="1800" dirty="0" err="1">
                <a:solidFill>
                  <a:srgbClr val="FF0000"/>
                </a:solidFill>
              </a:rPr>
              <a:t>ActiveMQ</a:t>
            </a:r>
            <a:r>
              <a:rPr lang="ko-KR" altLang="en-US" sz="1800" dirty="0">
                <a:solidFill>
                  <a:srgbClr val="FF0000"/>
                </a:solidFill>
              </a:rPr>
              <a:t>는 이 </a:t>
            </a:r>
            <a:r>
              <a:rPr lang="en-US" altLang="ko-KR" sz="1800" dirty="0">
                <a:solidFill>
                  <a:srgbClr val="FF0000"/>
                </a:solidFill>
              </a:rPr>
              <a:t>broker </a:t>
            </a:r>
            <a:r>
              <a:rPr lang="ko-KR" altLang="en-US" sz="1800" dirty="0">
                <a:solidFill>
                  <a:srgbClr val="FF0000"/>
                </a:solidFill>
              </a:rPr>
              <a:t>기능</a:t>
            </a:r>
            <a:r>
              <a:rPr lang="ko-KR" altLang="en-US" sz="1800" dirty="0"/>
              <a:t>을 간편하게 제공한다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>
                <a:hlinkClick r:id="rId2"/>
              </a:rPr>
              <a:t>http://activemq.apache.org/</a:t>
            </a:r>
            <a:r>
              <a:rPr lang="ko-KR" altLang="en-US" sz="1800" dirty="0"/>
              <a:t> 에 가서 </a:t>
            </a:r>
            <a:r>
              <a:rPr lang="en-US" altLang="ko-KR" sz="1800" dirty="0" err="1"/>
              <a:t>ActiveMQ</a:t>
            </a:r>
            <a:r>
              <a:rPr lang="ko-KR" altLang="en-US" sz="1800" dirty="0"/>
              <a:t>를 다운 받자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9CC8FE-9B2C-4B87-AC68-90C84E11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24944"/>
            <a:ext cx="5376077" cy="25135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DBBA7E7-5CB2-4B4A-BF1B-FC748498B0D9}"/>
              </a:ext>
            </a:extLst>
          </p:cNvPr>
          <p:cNvSpPr/>
          <p:nvPr/>
        </p:nvSpPr>
        <p:spPr>
          <a:xfrm>
            <a:off x="3779912" y="5013176"/>
            <a:ext cx="1440160" cy="187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9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1160A-9F21-4996-B3BC-866AB2F6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JMS </a:t>
            </a:r>
            <a:r>
              <a:rPr lang="ko-KR" altLang="en-US" dirty="0"/>
              <a:t>사용 설정 </a:t>
            </a:r>
            <a:r>
              <a:rPr lang="en-US" altLang="ko-KR" dirty="0"/>
              <a:t>–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ActiveMQ</a:t>
            </a:r>
            <a:r>
              <a:rPr lang="en-US" altLang="ko-KR" dirty="0"/>
              <a:t> </a:t>
            </a:r>
            <a:r>
              <a:rPr lang="ko-KR" altLang="en-US" dirty="0"/>
              <a:t>브로커 실행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BBA7E7-5CB2-4B4A-BF1B-FC748498B0D9}"/>
              </a:ext>
            </a:extLst>
          </p:cNvPr>
          <p:cNvSpPr/>
          <p:nvPr/>
        </p:nvSpPr>
        <p:spPr>
          <a:xfrm>
            <a:off x="3779912" y="5013176"/>
            <a:ext cx="1440160" cy="187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B2359-8F01-4854-AB93-642AC9051BD0}"/>
              </a:ext>
            </a:extLst>
          </p:cNvPr>
          <p:cNvSpPr txBox="1"/>
          <p:nvPr/>
        </p:nvSpPr>
        <p:spPr>
          <a:xfrm>
            <a:off x="1115616" y="5930696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* windows</a:t>
            </a:r>
            <a:r>
              <a:rPr lang="ko-KR" altLang="en-US" sz="1400" dirty="0">
                <a:solidFill>
                  <a:schemeClr val="accent1"/>
                </a:solidFill>
              </a:rPr>
              <a:t>와 </a:t>
            </a:r>
            <a:r>
              <a:rPr lang="en-US" altLang="ko-KR" sz="1400" dirty="0" err="1">
                <a:solidFill>
                  <a:schemeClr val="accent1"/>
                </a:solidFill>
              </a:rPr>
              <a:t>linux</a:t>
            </a:r>
            <a:r>
              <a:rPr lang="ko-KR" altLang="en-US" sz="1400" dirty="0">
                <a:solidFill>
                  <a:schemeClr val="accent1"/>
                </a:solidFill>
              </a:rPr>
              <a:t> 환경에서만 </a:t>
            </a:r>
            <a:r>
              <a:rPr lang="en-US" altLang="ko-KR" sz="1400" dirty="0" err="1">
                <a:solidFill>
                  <a:schemeClr val="accent1"/>
                </a:solidFill>
              </a:rPr>
              <a:t>activemq</a:t>
            </a:r>
            <a:r>
              <a:rPr lang="en-US" altLang="ko-KR" sz="1400" dirty="0">
                <a:solidFill>
                  <a:schemeClr val="accent1"/>
                </a:solidFill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</a:rPr>
              <a:t>브로커를 실행시킬 수 있다</a:t>
            </a:r>
            <a:r>
              <a:rPr lang="en-US" altLang="ko-KR" sz="1400" dirty="0">
                <a:solidFill>
                  <a:schemeClr val="accent1"/>
                </a:solidFill>
              </a:rPr>
              <a:t>. </a:t>
            </a:r>
            <a:r>
              <a:rPr lang="en-US" altLang="ko-KR" sz="1400" dirty="0" err="1">
                <a:solidFill>
                  <a:schemeClr val="accent1"/>
                </a:solidFill>
              </a:rPr>
              <a:t>ios</a:t>
            </a:r>
            <a:r>
              <a:rPr lang="en-US" altLang="ko-KR" sz="1400" dirty="0">
                <a:solidFill>
                  <a:schemeClr val="accent1"/>
                </a:solidFill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</a:rPr>
              <a:t>사용자는 다운받아서 </a:t>
            </a:r>
            <a:r>
              <a:rPr lang="en-US" altLang="ko-KR" sz="1400" dirty="0">
                <a:solidFill>
                  <a:schemeClr val="accent1"/>
                </a:solidFill>
              </a:rPr>
              <a:t>zip</a:t>
            </a:r>
            <a:r>
              <a:rPr lang="ko-KR" altLang="en-US" sz="1400" dirty="0">
                <a:solidFill>
                  <a:schemeClr val="accent1"/>
                </a:solidFill>
              </a:rPr>
              <a:t>파일 내에 있는 </a:t>
            </a:r>
            <a:r>
              <a:rPr lang="en-US" altLang="ko-KR" sz="1400" dirty="0">
                <a:solidFill>
                  <a:schemeClr val="accent1"/>
                </a:solidFill>
              </a:rPr>
              <a:t>“activemq-all-5.xx.x.jar” </a:t>
            </a:r>
            <a:r>
              <a:rPr lang="ko-KR" altLang="en-US" sz="1400" dirty="0">
                <a:solidFill>
                  <a:schemeClr val="accent1"/>
                </a:solidFill>
              </a:rPr>
              <a:t>파일만 프로젝트에 </a:t>
            </a:r>
            <a:r>
              <a:rPr lang="en-US" altLang="ko-KR" sz="1400" dirty="0">
                <a:solidFill>
                  <a:schemeClr val="accent1"/>
                </a:solidFill>
              </a:rPr>
              <a:t>import </a:t>
            </a:r>
            <a:r>
              <a:rPr lang="ko-KR" altLang="en-US" sz="1400" dirty="0">
                <a:solidFill>
                  <a:schemeClr val="accent1"/>
                </a:solidFill>
              </a:rPr>
              <a:t>하자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9FC0E7-0CF8-4C71-BC14-5C2AD224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3443064"/>
            <a:ext cx="7191375" cy="236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A1968-A537-418F-ADE5-A747BEB477C1}"/>
              </a:ext>
            </a:extLst>
          </p:cNvPr>
          <p:cNvSpPr txBox="1"/>
          <p:nvPr/>
        </p:nvSpPr>
        <p:spPr>
          <a:xfrm>
            <a:off x="976312" y="1806103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ActiveMQ</a:t>
            </a:r>
            <a:r>
              <a:rPr lang="ko-KR" altLang="en-US" sz="1600" dirty="0"/>
              <a:t>를 다운받은 뒤 압축을 풀고 아래 </a:t>
            </a:r>
            <a:r>
              <a:rPr lang="en-US" altLang="ko-KR" sz="1600" dirty="0"/>
              <a:t>bin/win64 </a:t>
            </a:r>
            <a:r>
              <a:rPr lang="ko-KR" altLang="en-US" sz="1600" dirty="0"/>
              <a:t>폴더로 이동하여 </a:t>
            </a:r>
            <a:r>
              <a:rPr lang="en-US" altLang="ko-KR" sz="1600" dirty="0"/>
              <a:t>“activemq.bat”</a:t>
            </a:r>
            <a:r>
              <a:rPr lang="ko-KR" altLang="en-US" sz="1600" dirty="0"/>
              <a:t> 파일을 실행하자</a:t>
            </a:r>
            <a:r>
              <a:rPr lang="en-US" altLang="ko-KR" sz="1600" dirty="0"/>
              <a:t>.(32bit </a:t>
            </a:r>
            <a:r>
              <a:rPr lang="ko-KR" altLang="en-US" sz="1600" dirty="0"/>
              <a:t>컴퓨터는 </a:t>
            </a:r>
            <a:r>
              <a:rPr lang="en-US" altLang="ko-KR" sz="1600" dirty="0"/>
              <a:t>win32</a:t>
            </a:r>
            <a:r>
              <a:rPr lang="ko-KR" altLang="en-US" sz="1600" dirty="0"/>
              <a:t>로</a:t>
            </a:r>
            <a:r>
              <a:rPr lang="en-US" altLang="ko-KR" sz="1600" dirty="0"/>
              <a:t>) </a:t>
            </a:r>
            <a:r>
              <a:rPr lang="ko-KR" altLang="en-US" sz="1600" dirty="0"/>
              <a:t>커맨드라인 창이 뜨고 브로커가 실행된다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</a:t>
            </a:r>
            <a:r>
              <a:rPr lang="en-US" altLang="ko-KR" sz="1600" dirty="0" err="1"/>
              <a:t>ActiveMQ</a:t>
            </a:r>
            <a:r>
              <a:rPr lang="ko-KR" altLang="en-US" sz="1600" dirty="0"/>
              <a:t>에서 사용하는 </a:t>
            </a:r>
            <a:r>
              <a:rPr lang="en-US" altLang="ko-KR" sz="1600" dirty="0"/>
              <a:t>61616</a:t>
            </a:r>
            <a:r>
              <a:rPr lang="ko-KR" altLang="en-US" sz="1600" dirty="0"/>
              <a:t>포트를 열어주면 브로커를 사용할 준비가 완료된다</a:t>
            </a:r>
            <a:r>
              <a:rPr lang="en-US" altLang="ko-KR" sz="1600" dirty="0"/>
              <a:t>. </a:t>
            </a:r>
            <a:r>
              <a:rPr lang="en-US" altLang="ko-KR" sz="1600" dirty="0">
                <a:hlinkClick r:id="rId3"/>
              </a:rPr>
              <a:t>http://mastmanban.tistory.com/350</a:t>
            </a:r>
            <a:r>
              <a:rPr lang="en-US" altLang="ko-KR" sz="1600" dirty="0"/>
              <a:t> </a:t>
            </a:r>
            <a:r>
              <a:rPr lang="ko-KR" altLang="en-US" sz="1600" dirty="0"/>
              <a:t>여기에 특정 포트를 열어주는 방법이 소개되어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8DDC19-AB3B-4D7F-A0CF-5BDF5478E3D7}"/>
              </a:ext>
            </a:extLst>
          </p:cNvPr>
          <p:cNvSpPr/>
          <p:nvPr/>
        </p:nvSpPr>
        <p:spPr>
          <a:xfrm>
            <a:off x="2627784" y="4530451"/>
            <a:ext cx="936104" cy="26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985AFC-2090-4D3B-ADF9-764EDA2191DE}"/>
              </a:ext>
            </a:extLst>
          </p:cNvPr>
          <p:cNvSpPr/>
          <p:nvPr/>
        </p:nvSpPr>
        <p:spPr>
          <a:xfrm>
            <a:off x="3491654" y="4005064"/>
            <a:ext cx="2304481" cy="26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563</Words>
  <Application>Microsoft Office PowerPoint</Application>
  <PresentationFormat>화면 슬라이드 쇼(4:3)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JAXB and JMS 사용 설정</vt:lpstr>
      <vt:lpstr>JAXB 및 AEAT xml schema 사용 설정 - 1. NetBeans 기본 인코딩 수정</vt:lpstr>
      <vt:lpstr>JAXB 및 AEAT xml schema 사용 설정 - 2. AEAT XML Schema 수정</vt:lpstr>
      <vt:lpstr>JAXB 및 AEAT xml schema 사용 설정 - 3. AEAT XML Schema to JAXB Binding(1/3)</vt:lpstr>
      <vt:lpstr>JAXB 및 AEAT xml schema 사용 설정 - 3. AEAT XML Schema to JAXB Binding(2/3)</vt:lpstr>
      <vt:lpstr>JAXB 및 AEAT xml schema 사용 설정 - 3. AEAT XML Schema to JAXB Binding(3/3)</vt:lpstr>
      <vt:lpstr>JAXB 및 AEAT xml schema 사용 설정 - 4. @XmlRootElement(name=“AEAT”) 추가</vt:lpstr>
      <vt:lpstr>JMS 사용 설정 – 1. ActiveMQ 설치</vt:lpstr>
      <vt:lpstr>JMS 사용 설정 – 2. ActiveMQ 브로커 실행</vt:lpstr>
      <vt:lpstr>JMS 사용 설정 – 3. NetBeans ActiveMQ 라이브러리 import</vt:lpstr>
      <vt:lpstr>JMS 사용 설정 – 4. JMS_Test 테스트 코드 실행</vt:lpstr>
      <vt:lpstr>JMS 사용 설정 – 5. consumer의 메시지 수신 컨트롤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comkeen</cp:lastModifiedBy>
  <cp:revision>41</cp:revision>
  <dcterms:created xsi:type="dcterms:W3CDTF">2006-10-05T04:04:58Z</dcterms:created>
  <dcterms:modified xsi:type="dcterms:W3CDTF">2017-11-30T07:08:52Z</dcterms:modified>
</cp:coreProperties>
</file>