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4" r:id="rId3"/>
    <p:sldId id="265" r:id="rId4"/>
    <p:sldId id="266" r:id="rId5"/>
    <p:sldId id="268" r:id="rId6"/>
    <p:sldId id="270" r:id="rId7"/>
    <p:sldId id="272" r:id="rId8"/>
    <p:sldId id="27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NetBeans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50100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NetBeans </a:t>
            </a:r>
            <a:r>
              <a:rPr lang="ko-KR" altLang="en-US" dirty="0" smtClean="0"/>
              <a:t>설치 위치</a:t>
            </a:r>
            <a:r>
              <a:rPr lang="en-US" altLang="ko-KR" dirty="0"/>
              <a:t> </a:t>
            </a:r>
            <a:r>
              <a:rPr lang="en-US" altLang="ko-KR" dirty="0" smtClean="0"/>
              <a:t>-&gt; “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netbeans.conf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워드패드로 열기</a:t>
            </a:r>
            <a:endParaRPr lang="en-US" altLang="ko-K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053760" cy="18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79"/>
            <a:ext cx="4486984" cy="2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60032" y="494116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netbeans_default_options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항목에 </a:t>
            </a:r>
            <a:endParaRPr lang="en-US" altLang="ko-KR" dirty="0" smtClean="0"/>
          </a:p>
          <a:p>
            <a:r>
              <a:rPr lang="en-US" altLang="ko-KR" dirty="0" smtClean="0"/>
              <a:t>“-J-</a:t>
            </a:r>
            <a:r>
              <a:rPr lang="en-US" altLang="ko-KR" dirty="0" err="1" smtClean="0"/>
              <a:t>Dfile.encoding</a:t>
            </a:r>
            <a:r>
              <a:rPr lang="en-US" altLang="ko-KR" dirty="0" smtClean="0"/>
              <a:t>=UTF8”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95458" y="6381328"/>
            <a:ext cx="1512168" cy="23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1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AEAT XML Schema to JAXB </a:t>
            </a:r>
            <a:r>
              <a:rPr lang="en-US" altLang="ko-KR" sz="3600" dirty="0" smtClean="0"/>
              <a:t>Binding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336636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AEAT XML Schema to JAXB </a:t>
            </a:r>
            <a:r>
              <a:rPr lang="en-US" altLang="ko-KR" sz="3600" dirty="0" smtClean="0"/>
              <a:t>Binding</a:t>
            </a:r>
            <a:endParaRPr lang="ko-KR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29" y="1386263"/>
            <a:ext cx="6594418" cy="43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601199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프로젝트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New -&gt; Other..</a:t>
            </a:r>
          </a:p>
        </p:txBody>
      </p:sp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AEAT XML Schema to JAXB </a:t>
            </a:r>
            <a:r>
              <a:rPr lang="en-US" altLang="ko-KR" sz="3600" dirty="0" smtClean="0"/>
              <a:t>Binding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619666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smtClean="0"/>
              <a:t>Categories: XML </a:t>
            </a:r>
            <a:r>
              <a:rPr lang="en-US" altLang="ko-KR" dirty="0"/>
              <a:t>-&gt; </a:t>
            </a:r>
            <a:r>
              <a:rPr lang="en-US" altLang="ko-KR" dirty="0" smtClean="0"/>
              <a:t>File Types: JAXB </a:t>
            </a:r>
            <a:r>
              <a:rPr lang="en-US" altLang="ko-KR" dirty="0"/>
              <a:t>Binding -&gt; Next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08" y="1268760"/>
            <a:ext cx="6277842" cy="46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69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AEAT XML Schema to JAXB </a:t>
            </a:r>
            <a:r>
              <a:rPr lang="en-US" altLang="ko-KR" sz="3600" dirty="0" smtClean="0"/>
              <a:t>Binding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11238" y="573325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Binding </a:t>
            </a:r>
            <a:r>
              <a:rPr lang="en-US" altLang="ko-KR" dirty="0" smtClean="0"/>
              <a:t>Name</a:t>
            </a:r>
            <a:endParaRPr lang="en-US" altLang="ko-KR" dirty="0"/>
          </a:p>
          <a:p>
            <a:r>
              <a:rPr lang="en-US" altLang="ko-KR" dirty="0"/>
              <a:t>4. Schema File: -&gt; Browse -&gt; “./</a:t>
            </a:r>
            <a:r>
              <a:rPr lang="en-US" altLang="ko-KR" dirty="0" err="1"/>
              <a:t>xmlSchema</a:t>
            </a:r>
            <a:r>
              <a:rPr lang="en-US" altLang="ko-KR" dirty="0"/>
              <a:t>/AEAT-1.0-20170920.xsd”</a:t>
            </a:r>
          </a:p>
          <a:p>
            <a:r>
              <a:rPr lang="en-US" altLang="ko-KR" dirty="0"/>
              <a:t>5. Package </a:t>
            </a:r>
            <a:r>
              <a:rPr lang="en-US" altLang="ko-KR" dirty="0" smtClean="0"/>
              <a:t>Name -&gt; Finish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308" y="1307523"/>
            <a:ext cx="5691385" cy="424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47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AEAT Publisher </a:t>
            </a:r>
            <a:r>
              <a:rPr lang="ko-KR" altLang="en-US" sz="3600" dirty="0" smtClean="0"/>
              <a:t>프로젝트 구성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23270" y="1923437"/>
            <a:ext cx="77048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총 두 개의 패키지로 구성</a:t>
            </a:r>
            <a:r>
              <a:rPr lang="en-US" altLang="ko-KR" sz="1400" dirty="0" smtClean="0"/>
              <a:t>:</a:t>
            </a:r>
          </a:p>
          <a:p>
            <a:r>
              <a:rPr lang="en-US" altLang="ko-KR" sz="1400" dirty="0" err="1"/>
              <a:t>kr.ac.uos.software_project.aeat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Main.java 			// main </a:t>
            </a:r>
            <a:r>
              <a:rPr lang="ko-KR" altLang="en-US" sz="1400" dirty="0" smtClean="0"/>
              <a:t>함수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MyButtonActionListener</a:t>
            </a:r>
            <a:r>
              <a:rPr lang="en-US" altLang="ko-KR" sz="1400" dirty="0" smtClean="0"/>
              <a:t>		// button action </a:t>
            </a:r>
            <a:r>
              <a:rPr lang="ko-KR" altLang="en-US" sz="1400" dirty="0" smtClean="0"/>
              <a:t>처리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Publisher			// marshalling, </a:t>
            </a:r>
            <a:r>
              <a:rPr lang="en-US" altLang="ko-KR" sz="1400" dirty="0" err="1" smtClean="0"/>
              <a:t>unmarshalling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주요 기능 수행</a:t>
            </a:r>
            <a:r>
              <a:rPr lang="en-US" altLang="ko-KR" sz="1400" dirty="0" smtClean="0"/>
              <a:t>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r>
              <a:rPr lang="en-US" altLang="ko-KR" sz="1400" dirty="0" err="1"/>
              <a:t>kr.ac.uos.software_project.aeat.view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Frame.java			// </a:t>
            </a:r>
            <a:r>
              <a:rPr lang="ko-KR" altLang="en-US" sz="1400" dirty="0" smtClean="0"/>
              <a:t>메인 프레임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AeaPanel.java			// </a:t>
            </a:r>
            <a:r>
              <a:rPr lang="en-US" altLang="ko-KR" sz="1400" dirty="0" err="1" smtClean="0"/>
              <a:t>AEAType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 </a:t>
            </a:r>
            <a:r>
              <a:rPr lang="en-US" altLang="ko-KR" sz="1400" dirty="0" smtClean="0"/>
              <a:t>GUI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HeaderPanel.java			// </a:t>
            </a:r>
            <a:r>
              <a:rPr lang="en-US" altLang="ko-KR" sz="1400" dirty="0" err="1" smtClean="0"/>
              <a:t>HeaderType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 </a:t>
            </a:r>
            <a:r>
              <a:rPr lang="en-US" altLang="ko-KR" sz="1400" dirty="0" smtClean="0"/>
              <a:t>GUI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AeatextPanel.java			// </a:t>
            </a:r>
            <a:r>
              <a:rPr lang="en-US" altLang="ko-KR" sz="1400" dirty="0" err="1" smtClean="0"/>
              <a:t>AEAText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표현 </a:t>
            </a:r>
            <a:r>
              <a:rPr lang="en-US" altLang="ko-KR" sz="1400" dirty="0" smtClean="0"/>
              <a:t>GUI</a:t>
            </a:r>
            <a:endParaRPr lang="ko-KR" altLang="en-US" sz="1400" dirty="0"/>
          </a:p>
          <a:p>
            <a:pPr marL="285750" indent="-285750"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 smtClean="0"/>
              <a:t>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142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2771775" cy="4981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005064"/>
            <a:ext cx="4096979" cy="259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AEAT </a:t>
            </a:r>
            <a:r>
              <a:rPr lang="en-US" altLang="ko-KR" sz="3600" dirty="0" err="1" smtClean="0"/>
              <a:t>Publishe</a:t>
            </a:r>
            <a:r>
              <a:rPr lang="en-US" altLang="ko-KR" sz="3600" dirty="0" smtClean="0"/>
              <a:t>, JAXB </a:t>
            </a:r>
            <a:r>
              <a:rPr lang="ko-KR" altLang="en-US" sz="3600" dirty="0" smtClean="0"/>
              <a:t>바인딩 클래스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827584" y="3429000"/>
            <a:ext cx="2160240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35896" y="1700808"/>
            <a:ext cx="506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 Root Element : </a:t>
            </a:r>
            <a:r>
              <a:rPr lang="en-US" altLang="ko-KR" dirty="0" err="1" smtClean="0"/>
              <a:t>AEATType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AEAT </a:t>
            </a:r>
            <a:r>
              <a:rPr lang="en-US" altLang="ko-KR" dirty="0"/>
              <a:t>XML Schema to JAXB </a:t>
            </a:r>
            <a:r>
              <a:rPr lang="en-US" altLang="ko-KR" dirty="0" smtClean="0"/>
              <a:t>Binding </a:t>
            </a:r>
            <a:r>
              <a:rPr lang="ko-KR" altLang="en-US" dirty="0" smtClean="0"/>
              <a:t>을 완료한 후에 생성된 </a:t>
            </a:r>
            <a:r>
              <a:rPr lang="en-US" altLang="ko-KR" dirty="0" smtClean="0"/>
              <a:t>JAXB Binding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“AEATType.java” </a:t>
            </a:r>
            <a:r>
              <a:rPr lang="ko-KR" altLang="en-US" dirty="0" smtClean="0"/>
              <a:t>클래스에 루트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표기해 줘야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그래야 </a:t>
            </a:r>
            <a:r>
              <a:rPr lang="en-US" altLang="ko-KR" dirty="0" smtClean="0"/>
              <a:t>marshalling, </a:t>
            </a:r>
            <a:r>
              <a:rPr lang="en-US" altLang="ko-KR" dirty="0" err="1" smtClean="0"/>
              <a:t>unmarshalling</a:t>
            </a:r>
            <a:r>
              <a:rPr lang="ko-KR" altLang="en-US" dirty="0" smtClean="0"/>
              <a:t>이 정상 동작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49035" y="5194524"/>
            <a:ext cx="1224136" cy="189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AEAT </a:t>
            </a:r>
            <a:r>
              <a:rPr lang="en-US" altLang="ko-KR" dirty="0" smtClean="0"/>
              <a:t>Publisher, Publisher.java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</a:t>
            </a:r>
          </a:p>
          <a:p>
            <a:pPr lvl="1"/>
            <a:r>
              <a:rPr lang="en-US" altLang="ko-KR" dirty="0" smtClean="0"/>
              <a:t>Void </a:t>
            </a:r>
            <a:r>
              <a:rPr lang="en-US" altLang="ko-KR" dirty="0" err="1" smtClean="0"/>
              <a:t>aeatMarshalling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AEATType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aeat</a:t>
            </a:r>
            <a:r>
              <a:rPr lang="en-US" altLang="ko-KR" dirty="0" smtClean="0"/>
              <a:t>, String path) : </a:t>
            </a:r>
            <a:r>
              <a:rPr lang="en-US" altLang="ko-KR" dirty="0" err="1" smtClean="0"/>
              <a:t>AEATType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파일로 저장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AEATType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aeatUnmarshalling</a:t>
            </a:r>
            <a:r>
              <a:rPr lang="en-US" altLang="ko-KR" dirty="0" smtClean="0"/>
              <a:t>(String </a:t>
            </a:r>
            <a:r>
              <a:rPr lang="en-US" altLang="ko-KR" dirty="0"/>
              <a:t>path) </a:t>
            </a:r>
            <a:r>
              <a:rPr lang="en-US" altLang="ko-KR" dirty="0" smtClean="0"/>
              <a:t>: path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파일을 읽어 </a:t>
            </a:r>
            <a:r>
              <a:rPr lang="en-US" altLang="ko-KR" dirty="0" err="1" smtClean="0"/>
              <a:t>AEATType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반환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572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183</Words>
  <Application>Microsoft Office PowerPoint</Application>
  <PresentationFormat>화면 슬라이드 쇼(4:3)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NetBeans 기본 인코딩 수정</vt:lpstr>
      <vt:lpstr>AEAT XML Schema to JAXB Binding</vt:lpstr>
      <vt:lpstr>AEAT XML Schema to JAXB Binding</vt:lpstr>
      <vt:lpstr>AEAT XML Schema to JAXB Binding</vt:lpstr>
      <vt:lpstr>AEAT XML Schema to JAXB Binding</vt:lpstr>
      <vt:lpstr>AEAT Publisher 프로젝트 구성</vt:lpstr>
      <vt:lpstr>AEAT Publishe, JAXB 바인딩 클래스</vt:lpstr>
      <vt:lpstr>AEAT Publisher, Publisher.java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comkeen</cp:lastModifiedBy>
  <cp:revision>13</cp:revision>
  <dcterms:created xsi:type="dcterms:W3CDTF">2006-10-05T04:04:58Z</dcterms:created>
  <dcterms:modified xsi:type="dcterms:W3CDTF">2017-11-07T09:14:34Z</dcterms:modified>
</cp:coreProperties>
</file>