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99" r:id="rId2"/>
    <p:sldId id="496" r:id="rId3"/>
    <p:sldId id="547" r:id="rId4"/>
    <p:sldId id="532" r:id="rId5"/>
    <p:sldId id="533" r:id="rId6"/>
    <p:sldId id="548" r:id="rId7"/>
    <p:sldId id="549" r:id="rId8"/>
    <p:sldId id="550" r:id="rId9"/>
    <p:sldId id="552" r:id="rId10"/>
    <p:sldId id="551" r:id="rId11"/>
    <p:sldId id="568" r:id="rId12"/>
  </p:sldIdLst>
  <p:sldSz cx="9906000" cy="6858000" type="A4"/>
  <p:notesSz cx="6858000" cy="9144000"/>
  <p:embeddedFontLst>
    <p:embeddedFont>
      <p:font typeface="나눔고딕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3F5F7"/>
    <a:srgbClr val="262626"/>
    <a:srgbClr val="445469"/>
    <a:srgbClr val="4E2683"/>
    <a:srgbClr val="E4E5E9"/>
    <a:srgbClr val="E4E6EA"/>
    <a:srgbClr val="E7E9EB"/>
    <a:srgbClr val="FCFCFC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9085" autoAdjust="0"/>
  </p:normalViewPr>
  <p:slideViewPr>
    <p:cSldViewPr>
      <p:cViewPr varScale="1">
        <p:scale>
          <a:sx n="77" d="100"/>
          <a:sy n="77" d="100"/>
        </p:scale>
        <p:origin x="72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1200173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 altLang="ko-KR" sz="1800" kern="1200" dirty="0" smtClean="0">
                <a:solidFill>
                  <a:srgbClr val="445469"/>
                </a:solidFill>
                <a:latin typeface="+mn-lt"/>
                <a:ea typeface="+mn-ea"/>
                <a:cs typeface="+mn-cs"/>
              </a:defRPr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 편집</a:t>
            </a:r>
          </a:p>
          <a:p>
            <a:pPr lvl="2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8177044" y="46424"/>
            <a:ext cx="1672500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웹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177044" y="46424"/>
            <a:ext cx="1672500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웹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676638" y="3108760"/>
            <a:ext cx="796266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9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  <p:sldLayoutId id="2147483690" r:id="rId5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nium-python.readthedocs.io/index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916385" y="3947322"/>
            <a:ext cx="441159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1E415D"/>
                </a:solidFill>
              </a:rPr>
              <a:t>12</a:t>
            </a:r>
            <a:r>
              <a:rPr lang="ko-KR" altLang="en-US" sz="2000" smtClean="0">
                <a:solidFill>
                  <a:srgbClr val="1E415D"/>
                </a:solidFill>
              </a:rPr>
              <a:t>장</a:t>
            </a:r>
            <a:r>
              <a:rPr lang="en-US" altLang="ko-KR" sz="2000" dirty="0">
                <a:solidFill>
                  <a:srgbClr val="1E415D"/>
                </a:solidFill>
              </a:rPr>
              <a:t>. </a:t>
            </a:r>
            <a:r>
              <a:rPr lang="ko-KR" altLang="en-US" sz="2000" dirty="0" smtClean="0">
                <a:solidFill>
                  <a:srgbClr val="1E415D"/>
                </a:solidFill>
              </a:rPr>
              <a:t>웹 데이터 수집</a:t>
            </a:r>
            <a:endParaRPr lang="ko-KR" altLang="en-US" sz="2000" dirty="0">
              <a:solidFill>
                <a:srgbClr val="1E415D"/>
              </a:solidFill>
            </a:endParaRPr>
          </a:p>
        </p:txBody>
      </p:sp>
      <p:grpSp>
        <p:nvGrpSpPr>
          <p:cNvPr id="53" name="Group 38"/>
          <p:cNvGrpSpPr/>
          <p:nvPr/>
        </p:nvGrpSpPr>
        <p:grpSpPr>
          <a:xfrm>
            <a:off x="201001" y="3783045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54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56" name="Straight Connector 20"/>
          <p:cNvCxnSpPr/>
          <p:nvPr/>
        </p:nvCxnSpPr>
        <p:spPr>
          <a:xfrm>
            <a:off x="720000" y="4369007"/>
            <a:ext cx="4607983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167431" y="4086846"/>
            <a:ext cx="47385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err="1" smtClean="0">
                <a:solidFill>
                  <a:srgbClr val="1E415D"/>
                </a:solidFill>
              </a:rPr>
              <a:t>퓨티풀솝과</a:t>
            </a:r>
            <a:r>
              <a:rPr lang="ko-KR" altLang="en-US" dirty="0" smtClean="0">
                <a:solidFill>
                  <a:srgbClr val="1E415D"/>
                </a:solidFill>
              </a:rPr>
              <a:t> 파서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requests</a:t>
            </a:r>
            <a:r>
              <a:rPr lang="ko-KR" altLang="en-US" dirty="0" smtClean="0">
                <a:solidFill>
                  <a:srgbClr val="1E415D"/>
                </a:solidFill>
              </a:rPr>
              <a:t>를 이용한 웹 데이터 수집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Selenium</a:t>
            </a:r>
            <a:r>
              <a:rPr lang="ko-KR" altLang="en-US" dirty="0" smtClean="0">
                <a:solidFill>
                  <a:srgbClr val="1E415D"/>
                </a:solidFill>
              </a:rPr>
              <a:t>을</a:t>
            </a:r>
            <a:r>
              <a:rPr lang="en-US" altLang="ko-KR" dirty="0" smtClean="0">
                <a:solidFill>
                  <a:srgbClr val="1E415D"/>
                </a:solidFill>
              </a:rPr>
              <a:t> </a:t>
            </a:r>
            <a:r>
              <a:rPr lang="ko-KR" altLang="en-US" dirty="0" smtClean="0">
                <a:solidFill>
                  <a:srgbClr val="1E415D"/>
                </a:solidFill>
              </a:rPr>
              <a:t>이용한 웹 데이터 수집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분석 라이브러리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1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 </a:t>
            </a:r>
            <a:r>
              <a:rPr lang="ko-KR" altLang="en-US" dirty="0" smtClean="0"/>
              <a:t>브라우저 종료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1" y="1197495"/>
            <a:ext cx="9499029" cy="63813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9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텍스트 개체 틀 5"/>
          <p:cNvSpPr txBox="1">
            <a:spLocks/>
          </p:cNvSpPr>
          <p:nvPr/>
        </p:nvSpPr>
        <p:spPr>
          <a:xfrm>
            <a:off x="369488" y="1268760"/>
            <a:ext cx="9546250" cy="1224136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영어번역 자동화 프로그램을 </a:t>
            </a:r>
            <a:r>
              <a:rPr lang="ko-KR" altLang="en-US" dirty="0" err="1" smtClean="0"/>
              <a:t>구현하시오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네이버 맞춤법 검사를 마친 텍스트를 </a:t>
            </a:r>
            <a:r>
              <a:rPr lang="en-US" altLang="ko-KR" dirty="0"/>
              <a:t>https://translate.kakao.com/</a:t>
            </a:r>
            <a:r>
              <a:rPr lang="ko-KR" altLang="en-US" dirty="0" smtClean="0"/>
              <a:t>를 통해 영어로 번역된 텍스트를 파일로 출력하는 동적 </a:t>
            </a:r>
            <a:r>
              <a:rPr lang="ko-KR" altLang="en-US" dirty="0" err="1" smtClean="0"/>
              <a:t>웹크롤링</a:t>
            </a:r>
            <a:r>
              <a:rPr lang="ko-KR" altLang="en-US" dirty="0" smtClean="0"/>
              <a:t> 프로그램을 </a:t>
            </a:r>
            <a:r>
              <a:rPr lang="ko-KR" altLang="en-US" dirty="0" err="1" smtClean="0"/>
              <a:t>구현하시오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제목 8"/>
          <p:cNvSpPr txBox="1">
            <a:spLocks/>
          </p:cNvSpPr>
          <p:nvPr/>
        </p:nvSpPr>
        <p:spPr>
          <a:xfrm>
            <a:off x="397011" y="3069177"/>
            <a:ext cx="9335513" cy="2199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4295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입력 </a:t>
            </a:r>
            <a:r>
              <a:rPr lang="en-US" altLang="ko-KR" smtClean="0"/>
              <a:t>: 2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한글원본</a:t>
            </a:r>
            <a:r>
              <a:rPr lang="en-US" altLang="ko-KR" dirty="0" smtClean="0"/>
              <a:t>.txt</a:t>
            </a:r>
          </a:p>
          <a:p>
            <a:r>
              <a:rPr lang="ko-KR" altLang="en-US" smtClean="0"/>
              <a:t>출력 </a:t>
            </a:r>
            <a:r>
              <a:rPr lang="en-US" altLang="ko-KR" smtClean="0"/>
              <a:t>: </a:t>
            </a:r>
            <a:r>
              <a:rPr lang="en-US" altLang="ko-KR" dirty="0" smtClean="0"/>
              <a:t>2_</a:t>
            </a:r>
            <a:r>
              <a:rPr lang="ko-KR" altLang="en-US" dirty="0" smtClean="0"/>
              <a:t>자동화영어번역본</a:t>
            </a:r>
            <a:r>
              <a:rPr lang="en-US" altLang="ko-KR" dirty="0" smtClean="0"/>
              <a:t>.txt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동적웹크롤링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5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4EF8506-A4EB-46FE-9F3E-A95FDD4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38" y="3108760"/>
            <a:ext cx="8100898" cy="576063"/>
          </a:xfrm>
        </p:spPr>
        <p:txBody>
          <a:bodyPr/>
          <a:lstStyle/>
          <a:p>
            <a:pPr fontAlgn="base"/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en-US" altLang="ko-KR" dirty="0"/>
              <a:t>Selenium</a:t>
            </a:r>
            <a:r>
              <a:rPr lang="ko-KR" altLang="en-US" dirty="0"/>
              <a:t>을 이용한 웹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35351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셀레니움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바인딩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셀레니움</a:t>
            </a:r>
            <a:r>
              <a:rPr lang="en-US" altLang="ko-KR" dirty="0"/>
              <a:t>(Selenium,</a:t>
            </a:r>
            <a:r>
              <a:rPr lang="en-US" altLang="ko-KR" sz="2000" dirty="0"/>
              <a:t> </a:t>
            </a:r>
            <a:r>
              <a:rPr lang="en-US" altLang="ko-KR" sz="2000" u="sng" dirty="0">
                <a:hlinkClick r:id="rId2"/>
              </a:rPr>
              <a:t>https://</a:t>
            </a:r>
            <a:r>
              <a:rPr lang="en-US" altLang="ko-KR" sz="2000" u="sng" dirty="0" smtClean="0">
                <a:hlinkClick r:id="rId2"/>
              </a:rPr>
              <a:t>selenium-python.readthedocs.io/index.html</a:t>
            </a:r>
            <a:r>
              <a:rPr lang="en-US" altLang="ko-KR" sz="2000" dirty="0"/>
              <a:t>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ko-KR" altLang="en-US" dirty="0"/>
              <a:t>브라우저의 동작을 자동화 해주는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r>
              <a:rPr lang="ko-KR" altLang="en-US" dirty="0" err="1"/>
              <a:t>셀레니움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바인딩</a:t>
            </a:r>
            <a:r>
              <a:rPr lang="en-US" altLang="ko-KR" dirty="0"/>
              <a:t>(Selenium Python bindings)</a:t>
            </a:r>
            <a:r>
              <a:rPr lang="ko-KR" altLang="en-US" dirty="0"/>
              <a:t>은 </a:t>
            </a:r>
            <a:r>
              <a:rPr lang="ko-KR" altLang="en-US" dirty="0" err="1"/>
              <a:t>셀레니움</a:t>
            </a:r>
            <a:r>
              <a:rPr lang="ko-KR" altLang="en-US" dirty="0"/>
              <a:t> </a:t>
            </a:r>
            <a:r>
              <a:rPr lang="en-US" altLang="ko-KR" dirty="0"/>
              <a:t>WebDriver(</a:t>
            </a:r>
            <a:r>
              <a:rPr lang="ko-KR" altLang="en-US" dirty="0" err="1"/>
              <a:t>웹드라이버</a:t>
            </a:r>
            <a:r>
              <a:rPr lang="en-US" altLang="ko-KR" dirty="0"/>
              <a:t>)</a:t>
            </a:r>
            <a:r>
              <a:rPr lang="ko-KR" altLang="en-US" dirty="0"/>
              <a:t>를 사용하여 파이어폭스</a:t>
            </a:r>
            <a:r>
              <a:rPr lang="en-US" altLang="ko-KR" dirty="0"/>
              <a:t>(Firefox), </a:t>
            </a:r>
            <a:r>
              <a:rPr lang="ko-KR" altLang="en-US" dirty="0"/>
              <a:t>인터넷 익스플로러</a:t>
            </a:r>
            <a:r>
              <a:rPr lang="en-US" altLang="ko-KR" dirty="0"/>
              <a:t>(</a:t>
            </a:r>
            <a:r>
              <a:rPr lang="en-US" altLang="ko-KR" dirty="0" err="1"/>
              <a:t>Ie</a:t>
            </a:r>
            <a:r>
              <a:rPr lang="en-US" altLang="ko-KR" dirty="0"/>
              <a:t>), </a:t>
            </a:r>
            <a:r>
              <a:rPr lang="ko-KR" altLang="en-US" dirty="0"/>
              <a:t>크롬</a:t>
            </a:r>
            <a:r>
              <a:rPr lang="en-US" altLang="ko-KR" dirty="0"/>
              <a:t>(Chrome) </a:t>
            </a:r>
            <a:r>
              <a:rPr lang="ko-KR" altLang="en-US" dirty="0"/>
              <a:t>등 브라우저에 접근하고 브라우저의 동작을 제어 할 수 있는 편리한 </a:t>
            </a:r>
            <a:r>
              <a:rPr lang="en-US" altLang="ko-KR" dirty="0"/>
              <a:t>API</a:t>
            </a:r>
            <a:r>
              <a:rPr lang="ko-KR" altLang="en-US" dirty="0"/>
              <a:t>를 제공</a:t>
            </a:r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</a:t>
            </a:r>
            <a:r>
              <a:rPr lang="en-US" altLang="ko-KR" dirty="0"/>
              <a:t>install selenium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3.1. </a:t>
            </a:r>
            <a:r>
              <a:rPr lang="ko-KR" altLang="en-US" dirty="0" err="1"/>
              <a:t>셀레니움</a:t>
            </a:r>
            <a:r>
              <a:rPr lang="ko-KR" altLang="en-US" dirty="0"/>
              <a:t> 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97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웹드라이버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셀레니움은</a:t>
            </a:r>
            <a:r>
              <a:rPr lang="ko-KR" altLang="en-US" dirty="0"/>
              <a:t> </a:t>
            </a:r>
            <a:r>
              <a:rPr lang="en-US" altLang="ko-KR" dirty="0"/>
              <a:t>WebDriver(</a:t>
            </a:r>
            <a:r>
              <a:rPr lang="ko-KR" altLang="en-US" dirty="0" err="1"/>
              <a:t>웹드라이버</a:t>
            </a:r>
            <a:r>
              <a:rPr lang="en-US" altLang="ko-KR" dirty="0"/>
              <a:t>)</a:t>
            </a:r>
            <a:r>
              <a:rPr lang="ko-KR" altLang="en-US" dirty="0"/>
              <a:t>라는 것을 통해 </a:t>
            </a:r>
            <a:r>
              <a:rPr lang="ko-KR" altLang="en-US"/>
              <a:t>브라우저를 </a:t>
            </a:r>
            <a:r>
              <a:rPr lang="ko-KR" altLang="en-US" smtClean="0"/>
              <a:t>제어</a:t>
            </a:r>
            <a:endParaRPr lang="en-US" altLang="ko-KR" smtClean="0"/>
          </a:p>
          <a:p>
            <a:r>
              <a:rPr lang="en-US" altLang="ko-KR" smtClean="0"/>
              <a:t>WebDriver</a:t>
            </a:r>
            <a:r>
              <a:rPr lang="ko-KR" altLang="en-US" dirty="0"/>
              <a:t>는 자신이 사용하고 싶은 브라우저에 맞는 </a:t>
            </a:r>
            <a:r>
              <a:rPr lang="ko-KR" altLang="en-US"/>
              <a:t>것으로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pPr lvl="1"/>
            <a:r>
              <a:rPr lang="ko-KR" altLang="en-US" smtClean="0"/>
              <a:t>대표 </a:t>
            </a:r>
            <a:r>
              <a:rPr lang="en-US" altLang="ko-KR" smtClean="0"/>
              <a:t>: https</a:t>
            </a:r>
            <a:r>
              <a:rPr lang="en-US" altLang="ko-KR"/>
              <a:t>://www.selenium.dev/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수집 </a:t>
            </a:r>
            <a:r>
              <a:rPr lang="en-US" altLang="ko-KR" dirty="0"/>
              <a:t>&gt; 3.1. </a:t>
            </a:r>
            <a:r>
              <a:rPr lang="ko-KR" altLang="en-US" dirty="0" err="1"/>
              <a:t>셀레니움</a:t>
            </a:r>
            <a:r>
              <a:rPr lang="ko-KR" altLang="en-US" dirty="0"/>
              <a:t> 설치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64314"/>
              </p:ext>
            </p:extLst>
          </p:nvPr>
        </p:nvGraphicFramePr>
        <p:xfrm>
          <a:off x="200472" y="2780928"/>
          <a:ext cx="9432520" cy="2519540"/>
        </p:xfrm>
        <a:graphic>
          <a:graphicData uri="http://schemas.openxmlformats.org/drawingml/2006/table">
            <a:tbl>
              <a:tblPr/>
              <a:tblGrid>
                <a:gridCol w="1375487">
                  <a:extLst>
                    <a:ext uri="{9D8B030D-6E8A-4147-A177-3AD203B41FA5}">
                      <a16:colId xmlns:a16="http://schemas.microsoft.com/office/drawing/2014/main" val="1146060151"/>
                    </a:ext>
                  </a:extLst>
                </a:gridCol>
                <a:gridCol w="8057033">
                  <a:extLst>
                    <a:ext uri="{9D8B030D-6E8A-4147-A177-3AD203B41FA5}">
                      <a16:colId xmlns:a16="http://schemas.microsoft.com/office/drawing/2014/main" val="3408093035"/>
                    </a:ext>
                  </a:extLst>
                </a:gridCol>
              </a:tblGrid>
              <a:tr h="503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42165"/>
                  </a:ext>
                </a:extLst>
              </a:tr>
              <a:tr h="503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Chrome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https://sites.google.com/a/chromium.org/chromedriver/downloads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91425"/>
                  </a:ext>
                </a:extLst>
              </a:tr>
              <a:tr h="503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Edge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https://developer.microsoft.com/en-us/microsoft-edge/tools/webdriver/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50125"/>
                  </a:ext>
                </a:extLst>
              </a:tr>
              <a:tr h="503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Firefox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https://github.com/mozilla/geckodriver/releases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19748"/>
                  </a:ext>
                </a:extLst>
              </a:tr>
              <a:tr h="503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Safari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https://webkit.org/blog/6900/webdriver-support-in-safari-10/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6437"/>
                  </a:ext>
                </a:extLst>
              </a:tr>
            </a:tbl>
          </a:graphicData>
        </a:graphic>
      </p:graphicFrame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84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웹드라이버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3140968"/>
            <a:ext cx="888682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230010"/>
            <a:ext cx="9145016" cy="1331627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52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사이트 접속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0" y="1312068"/>
            <a:ext cx="9161998" cy="617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8" y="2180951"/>
            <a:ext cx="8867775" cy="385762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86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입력양식</a:t>
            </a:r>
            <a:r>
              <a:rPr lang="ko-KR" altLang="en-US" dirty="0" smtClean="0"/>
              <a:t> 채우기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1" y="1083970"/>
            <a:ext cx="9398446" cy="12247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0" y="3429000"/>
            <a:ext cx="8877300" cy="2628900"/>
          </a:xfrm>
          <a:prstGeom prst="rect">
            <a:avLst/>
          </a:prstGeom>
        </p:spPr>
      </p:pic>
      <p:pic>
        <p:nvPicPr>
          <p:cNvPr id="2049" name="_x48290472" descr="EMB000001fc08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79" y="2366969"/>
            <a:ext cx="6802418" cy="98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꺾인 연결선 10"/>
          <p:cNvCxnSpPr/>
          <p:nvPr/>
        </p:nvCxnSpPr>
        <p:spPr>
          <a:xfrm rot="5400000">
            <a:off x="4573203" y="1576549"/>
            <a:ext cx="1119634" cy="108012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18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이벤트 처리하기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3" y="1084333"/>
            <a:ext cx="9383736" cy="9130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77" y="2149125"/>
            <a:ext cx="8467725" cy="411480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31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결과 찾아 출력하기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Selenium</a:t>
            </a:r>
            <a:r>
              <a:rPr lang="ko-KR" altLang="en-US" dirty="0"/>
              <a:t>을 이용한 웹 데이터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&gt; </a:t>
            </a:r>
            <a:r>
              <a:rPr lang="en-US" altLang="ko-KR" dirty="0"/>
              <a:t>3.2. </a:t>
            </a:r>
            <a:r>
              <a:rPr lang="ko-KR" altLang="en-US" dirty="0" err="1"/>
              <a:t>셀레니움</a:t>
            </a:r>
            <a:r>
              <a:rPr lang="ko-KR" altLang="en-US" dirty="0"/>
              <a:t> 시작하기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1" y="1197495"/>
            <a:ext cx="9364538" cy="483475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8207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9210</TotalTime>
  <Words>346</Words>
  <Application>Microsoft Office PowerPoint</Application>
  <PresentationFormat>A4 용지(210x297mm)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Wingdings</vt:lpstr>
      <vt:lpstr>맑은 고딕</vt:lpstr>
      <vt:lpstr>Arial</vt:lpstr>
      <vt:lpstr>1_Office 테마</vt:lpstr>
      <vt:lpstr>학습 내용</vt:lpstr>
      <vt:lpstr>3절. Selenium을 이용한 웹 데이터 수집</vt:lpstr>
      <vt:lpstr>1) 셀레니움 파이썬 바인딩</vt:lpstr>
      <vt:lpstr>2) 웹드라이버</vt:lpstr>
      <vt:lpstr>1) 웹드라이버 실행</vt:lpstr>
      <vt:lpstr>2) 사이트 접속</vt:lpstr>
      <vt:lpstr>3) 입력양식 채우기</vt:lpstr>
      <vt:lpstr>4) 이벤트 처리하기</vt:lpstr>
      <vt:lpstr>5) 결과 찾아 출력하기</vt:lpstr>
      <vt:lpstr>6) 브라우저 종료</vt:lpstr>
      <vt:lpstr>동적웹크롤링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YI</cp:lastModifiedBy>
  <cp:revision>426</cp:revision>
  <dcterms:created xsi:type="dcterms:W3CDTF">2019-04-14T14:47:30Z</dcterms:created>
  <dcterms:modified xsi:type="dcterms:W3CDTF">2024-06-05T03:42:00Z</dcterms:modified>
</cp:coreProperties>
</file>