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0" r:id="rId2"/>
    <p:sldId id="261" r:id="rId3"/>
  </p:sldIdLst>
  <p:sldSz cx="9144000" cy="5143500" type="screen16x9"/>
  <p:notesSz cx="6858000" cy="9144000"/>
  <p:embeddedFontLst>
    <p:embeddedFont>
      <p:font typeface="Roboto" panose="02020500000000000000" charset="0"/>
      <p:regular r:id="rId5"/>
      <p:bold r:id="rId6"/>
      <p:italic r:id="rId7"/>
      <p:boldItalic r:id="rId8"/>
    </p:embeddedFont>
    <p:embeddedFont>
      <p:font typeface="Roboto Slab" panose="02020500000000000000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3632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8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作業一：</a:t>
            </a:r>
            <a:r>
              <a:rPr lang="zh-TW" dirty="0" smtClean="0"/>
              <a:t>1</a:t>
            </a:r>
            <a:r>
              <a:rPr lang="en-US" altLang="zh-TW" dirty="0" smtClean="0"/>
              <a:t>8</a:t>
            </a:r>
            <a:r>
              <a:rPr lang="zh-TW" dirty="0" smtClean="0"/>
              <a:t> </a:t>
            </a:r>
            <a:r>
              <a:rPr lang="zh-TW" dirty="0"/>
              <a:t>x </a:t>
            </a:r>
            <a:r>
              <a:rPr lang="zh-TW" dirty="0" smtClean="0"/>
              <a:t>1</a:t>
            </a:r>
            <a:r>
              <a:rPr lang="en-US" altLang="zh-TW" dirty="0" smtClean="0"/>
              <a:t>8</a:t>
            </a:r>
            <a:r>
              <a:rPr lang="zh-TW" dirty="0" smtClean="0"/>
              <a:t>乘法表</a:t>
            </a:r>
            <a:endParaRPr lang="zh-TW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試實作一程式，利用迴圈輸出 1</a:t>
            </a:r>
            <a:r>
              <a:rPr lang="en-US" altLang="zh-TW" dirty="0"/>
              <a:t>8</a:t>
            </a:r>
            <a:r>
              <a:rPr lang="zh-TW" dirty="0"/>
              <a:t> x 1</a:t>
            </a:r>
            <a:r>
              <a:rPr lang="en-US" altLang="zh-TW" dirty="0"/>
              <a:t>8</a:t>
            </a:r>
            <a:r>
              <a:rPr lang="zh-TW" dirty="0"/>
              <a:t> </a:t>
            </a:r>
            <a:r>
              <a:rPr lang="zh-TW" dirty="0" smtClean="0"/>
              <a:t>乘法表</a:t>
            </a:r>
            <a:endParaRPr lang="en-US" alt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輸出的結果請排列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如右圖</a:t>
            </a:r>
            <a:r>
              <a:rPr lang="en-US" altLang="zh-TW" dirty="0" smtClean="0"/>
              <a:t>)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29" y="91808"/>
            <a:ext cx="2118484" cy="4952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作業二：Uva 10346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Uva 10346 AC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.c 檔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.pdf </a:t>
            </a:r>
            <a:r>
              <a:rPr lang="en-US" altLang="zh-TW" dirty="0" smtClean="0"/>
              <a:t>or .doc </a:t>
            </a:r>
            <a:r>
              <a:rPr lang="zh-TW" dirty="0" smtClean="0"/>
              <a:t>檔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altLang="zh-TW" dirty="0"/>
              <a:t>	</a:t>
            </a:r>
            <a:r>
              <a:rPr lang="zh-TW" dirty="0" smtClean="0"/>
              <a:t>請</a:t>
            </a:r>
            <a:r>
              <a:rPr lang="zh-TW" dirty="0"/>
              <a:t>詳述解題思路與解題流程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57</Words>
  <Application>Microsoft Office PowerPoint</Application>
  <PresentationFormat>如螢幕大小 (16:9)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Roboto</vt:lpstr>
      <vt:lpstr>Roboto Slab</vt:lpstr>
      <vt:lpstr>Arial</vt:lpstr>
      <vt:lpstr>marina</vt:lpstr>
      <vt:lpstr>作業一：18 x 18乘法表</vt:lpstr>
      <vt:lpstr>作業二：Uva 10346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重複執行與亂數</dc:title>
  <dc:creator>charl</dc:creator>
  <cp:lastModifiedBy>charliebot00@hotmail.com</cp:lastModifiedBy>
  <cp:revision>26</cp:revision>
  <dcterms:modified xsi:type="dcterms:W3CDTF">2017-03-15T14:42:05Z</dcterms:modified>
</cp:coreProperties>
</file>