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hyperlink" Target="mailto:song374561@chivincent.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04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陣列與字串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授課：ANT 實驗室</a:t>
            </a:r>
          </a:p>
        </p:txBody>
      </p:sp>
      <p:pic>
        <p:nvPicPr>
          <p:cNvPr descr="by-nc-sa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875" y="0"/>
            <a:ext cx="1144125" cy="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442400" y="4828500"/>
            <a:ext cx="4701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簡報製作：Vincent Chi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&lt;</a:t>
            </a:r>
            <a:r>
              <a:rPr lang="zh-TW"/>
              <a:t> </a:t>
            </a:r>
            <a:r>
              <a:rPr lang="zh-TW" u="sng">
                <a:solidFill>
                  <a:srgbClr val="8BC34A"/>
                </a:solidFill>
                <a:hlinkClick r:id="rId4"/>
              </a:rPr>
              <a:t>song374561@chivincent.net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實驗一：一維陣列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瞭解並應用一維陣列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大數加法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輸入：兩個 500 位以上的數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輸出：輸入數的和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判斷質數（建表）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輸入：數字 n</a:t>
            </a:r>
          </a:p>
          <a:p>
            <a:pPr indent="-228600" lvl="2" marL="1371600">
              <a:spcBef>
                <a:spcPts val="0"/>
              </a:spcBef>
            </a:pPr>
            <a:r>
              <a:rPr lang="zh-TW"/>
              <a:t>輸出：判斷是否為質數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實驗二：二維陣列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瞭解並應用二維陣列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n x n 矩陣乘法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輸入：方矩陣 n, 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輸出：n x 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反矩陣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輸入：矩陣 n（邊長 &lt; 100，不一定等長）</a:t>
            </a:r>
          </a:p>
          <a:p>
            <a:pPr indent="-228600" lvl="2" marL="1371600">
              <a:spcBef>
                <a:spcPts val="0"/>
              </a:spcBef>
            </a:pPr>
            <a:r>
              <a:rPr lang="zh-TW"/>
              <a:t>輸出：n 的反矩陣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實驗三：字串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瞭解字串定義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瞭解字串運算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實驗內容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微分器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輸入：字串 s，為一方程式</a:t>
            </a:r>
          </a:p>
          <a:p>
            <a:pPr indent="-228600" lvl="2" marL="1371600">
              <a:spcBef>
                <a:spcPts val="0"/>
              </a:spcBef>
            </a:pPr>
            <a:r>
              <a:rPr lang="zh-TW"/>
              <a:t>輸出：方程式微分後結果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作業一：整數大數五則運算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作業內容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試實作一程式，能夠提供整數大數五則運算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繳交內容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.c 檔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.pdf 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