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4" r:id="rId3"/>
    <p:sldId id="258" r:id="rId4"/>
    <p:sldId id="259" r:id="rId5"/>
    <p:sldId id="261" r:id="rId6"/>
    <p:sldId id="260" r:id="rId7"/>
  </p:sldIdLst>
  <p:sldSz cx="9144000" cy="5143500" type="screen16x9"/>
  <p:notesSz cx="6858000" cy="9144000"/>
  <p:embeddedFontLst>
    <p:embeddedFont>
      <p:font typeface="Roboto Slab" panose="02020500000000000000" charset="0"/>
      <p:regular r:id="rId9"/>
      <p:bold r:id="rId10"/>
    </p:embeddedFont>
    <p:embeddedFont>
      <p:font typeface="Roboto" panose="02020500000000000000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TW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ong374561@chivincent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Lab 04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陣列與字串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授課：ANT 實驗室</a:t>
            </a:r>
          </a:p>
        </p:txBody>
      </p:sp>
      <p:pic>
        <p:nvPicPr>
          <p:cNvPr id="65" name="Shape 65" descr="by-nc-s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875" y="0"/>
            <a:ext cx="1144125" cy="4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442400" y="4828500"/>
            <a:ext cx="47016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簡報製作：Vincent Chi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&lt;</a:t>
            </a:r>
            <a:r>
              <a:rPr lang="zh-TW"/>
              <a:t> </a:t>
            </a:r>
            <a:r>
              <a:rPr lang="zh-TW" u="sng">
                <a:solidFill>
                  <a:srgbClr val="8BC34A"/>
                </a:solidFill>
                <a:hlinkClick r:id="rId4"/>
              </a:rPr>
              <a:t>song374561@chivincent.net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實驗一：一維陣列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383766" y="2876874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chemeClr val="tx1"/>
                </a:solidFill>
              </a:rPr>
              <a:t>score[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>
                <a:solidFill>
                  <a:schemeClr val="tx1"/>
                </a:solidFill>
              </a:rPr>
              <a:t>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右大括弧 13"/>
          <p:cNvSpPr/>
          <p:nvPr/>
        </p:nvSpPr>
        <p:spPr>
          <a:xfrm rot="16200000">
            <a:off x="4060166" y="743274"/>
            <a:ext cx="609600" cy="3962400"/>
          </a:xfrm>
          <a:prstGeom prst="rightBrace">
            <a:avLst>
              <a:gd name="adj1" fmla="val 5558"/>
              <a:gd name="adj2" fmla="val 4754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" name="文字方塊 11"/>
          <p:cNvSpPr txBox="1">
            <a:spLocks noChangeArrowheads="1"/>
          </p:cNvSpPr>
          <p:nvPr/>
        </p:nvSpPr>
        <p:spPr bwMode="auto">
          <a:xfrm>
            <a:off x="2660170" y="1945368"/>
            <a:ext cx="297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/>
              <a:t>陣列共有</a:t>
            </a:r>
            <a:r>
              <a:rPr lang="en-US" altLang="zh-TW" sz="1800" dirty="0"/>
              <a:t>4</a:t>
            </a:r>
            <a:r>
              <a:rPr lang="zh-TW" altLang="en-US" sz="1800" dirty="0"/>
              <a:t>個元素</a:t>
            </a:r>
            <a:r>
              <a:rPr lang="en-US" altLang="zh-TW" sz="1800" dirty="0"/>
              <a:t>(element)</a:t>
            </a:r>
            <a:endParaRPr lang="zh-TW" altLang="en-US" sz="1800" dirty="0"/>
          </a:p>
        </p:txBody>
      </p:sp>
      <p:sp>
        <p:nvSpPr>
          <p:cNvPr id="16" name="矩形 15"/>
          <p:cNvSpPr/>
          <p:nvPr/>
        </p:nvSpPr>
        <p:spPr>
          <a:xfrm>
            <a:off x="3374366" y="2876874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chemeClr val="tx1"/>
                </a:solidFill>
              </a:rPr>
              <a:t>score[1]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64966" y="2876874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chemeClr val="tx1"/>
                </a:solidFill>
              </a:rPr>
              <a:t>score[2]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55566" y="2876874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chemeClr val="tx1"/>
                </a:solidFill>
              </a:rPr>
              <a:t>score[3]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5"/>
          <p:cNvSpPr txBox="1">
            <a:spLocks noChangeArrowheads="1"/>
          </p:cNvSpPr>
          <p:nvPr/>
        </p:nvSpPr>
        <p:spPr bwMode="auto">
          <a:xfrm>
            <a:off x="1755475" y="3715463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第一個元素</a:t>
            </a:r>
          </a:p>
        </p:txBody>
      </p:sp>
      <p:cxnSp>
        <p:nvCxnSpPr>
          <p:cNvPr id="20" name="直線單箭頭接點 19"/>
          <p:cNvCxnSpPr>
            <a:stCxn id="13" idx="2"/>
            <a:endCxn id="19" idx="0"/>
          </p:cNvCxnSpPr>
          <p:nvPr/>
        </p:nvCxnSpPr>
        <p:spPr>
          <a:xfrm flipH="1">
            <a:off x="2441275" y="3410274"/>
            <a:ext cx="437791" cy="305189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實驗二：二維陣列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瞭解並應用二維</a:t>
            </a:r>
            <a:r>
              <a:rPr lang="zh-TW" dirty="0" smtClean="0"/>
              <a:t>陣列</a:t>
            </a:r>
            <a:endParaRPr lang="zh-TW" dirty="0"/>
          </a:p>
        </p:txBody>
      </p:sp>
      <p:pic>
        <p:nvPicPr>
          <p:cNvPr id="4" name="Picture 2" descr="http://wiki.plweb.org/images/d/d6/Arrary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334" y="2406548"/>
            <a:ext cx="47625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實驗三：字串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87900" y="1489823"/>
            <a:ext cx="8368200" cy="32293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瞭解字串定義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瞭解字串</a:t>
            </a:r>
            <a:r>
              <a:rPr lang="zh-TW" dirty="0" smtClean="0"/>
              <a:t>運算</a:t>
            </a:r>
            <a:endParaRPr 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實驗檢查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228600"/>
            <a:r>
              <a:rPr lang="en-US" altLang="zh-TW" dirty="0" smtClean="0"/>
              <a:t>1. UVA406 - </a:t>
            </a:r>
            <a:r>
              <a:rPr lang="zh-TW" altLang="zh-TW" dirty="0" smtClean="0"/>
              <a:t>判斷質數</a:t>
            </a:r>
            <a:r>
              <a:rPr lang="en-US" altLang="zh-TW" dirty="0" smtClean="0"/>
              <a:t> (</a:t>
            </a:r>
            <a:r>
              <a:rPr lang="zh-TW" altLang="zh-TW" dirty="0" smtClean="0"/>
              <a:t>建表</a:t>
            </a:r>
            <a:r>
              <a:rPr lang="en-US" altLang="zh-TW" dirty="0" smtClean="0"/>
              <a:t>)</a:t>
            </a:r>
          </a:p>
          <a:p>
            <a:pPr marL="914400" lvl="1" indent="-228600"/>
            <a:r>
              <a:rPr lang="en-US" altLang="zh-TW" dirty="0" smtClean="0"/>
              <a:t>2.</a:t>
            </a:r>
            <a:r>
              <a:rPr lang="zh-TW" altLang="zh-TW" dirty="0" smtClean="0"/>
              <a:t> </a:t>
            </a:r>
            <a:r>
              <a:rPr lang="en-US" altLang="zh-TW" dirty="0" smtClean="0"/>
              <a:t>5</a:t>
            </a:r>
            <a:r>
              <a:rPr lang="zh-TW" altLang="zh-TW" dirty="0" smtClean="0"/>
              <a:t> </a:t>
            </a:r>
            <a:r>
              <a:rPr lang="zh-TW" altLang="zh-TW" dirty="0"/>
              <a:t>x </a:t>
            </a:r>
            <a:r>
              <a:rPr lang="en-US" altLang="zh-TW" dirty="0" smtClean="0"/>
              <a:t>5</a:t>
            </a:r>
            <a:r>
              <a:rPr lang="zh-TW" altLang="zh-TW" dirty="0" smtClean="0"/>
              <a:t> </a:t>
            </a:r>
            <a:r>
              <a:rPr lang="zh-TW" altLang="zh-TW" dirty="0"/>
              <a:t>矩陣乘法</a:t>
            </a:r>
          </a:p>
          <a:p>
            <a:pPr marL="1371600" lvl="2" indent="-228600"/>
            <a:r>
              <a:rPr lang="zh-TW" altLang="zh-TW" dirty="0"/>
              <a:t>輸入：方矩陣 </a:t>
            </a:r>
            <a:r>
              <a:rPr lang="en-US" altLang="zh-TW" dirty="0"/>
              <a:t>A</a:t>
            </a:r>
            <a:r>
              <a:rPr lang="zh-TW" altLang="zh-TW" dirty="0"/>
              <a:t>, </a:t>
            </a:r>
            <a:r>
              <a:rPr lang="en-US" altLang="zh-TW" dirty="0"/>
              <a:t>B</a:t>
            </a:r>
            <a:endParaRPr lang="zh-TW" altLang="zh-TW" dirty="0"/>
          </a:p>
          <a:p>
            <a:pPr marL="1371600" lvl="2" indent="-228600"/>
            <a:r>
              <a:rPr lang="zh-TW" altLang="zh-TW" dirty="0"/>
              <a:t>輸出：</a:t>
            </a:r>
            <a:r>
              <a:rPr lang="en-US" altLang="zh-TW" dirty="0"/>
              <a:t>A</a:t>
            </a:r>
            <a:r>
              <a:rPr lang="zh-TW" altLang="zh-TW" dirty="0"/>
              <a:t> x </a:t>
            </a:r>
            <a:r>
              <a:rPr lang="en-US" altLang="zh-TW" dirty="0"/>
              <a:t>B</a:t>
            </a:r>
            <a:endParaRPr lang="zh-TW" altLang="zh-TW" dirty="0"/>
          </a:p>
          <a:p>
            <a:pPr marL="914400" lvl="1" indent="-228600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44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作業一：整數</a:t>
            </a:r>
            <a:r>
              <a:rPr lang="zh-TW" dirty="0" smtClean="0"/>
              <a:t>大數</a:t>
            </a:r>
            <a:r>
              <a:rPr lang="zh-TW" altLang="en-US" dirty="0"/>
              <a:t>四</a:t>
            </a:r>
            <a:r>
              <a:rPr lang="zh-TW" dirty="0" smtClean="0"/>
              <a:t>則</a:t>
            </a:r>
            <a:r>
              <a:rPr lang="zh-TW" dirty="0"/>
              <a:t>運算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作業內容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試實作一程式，能夠提供</a:t>
            </a:r>
            <a:r>
              <a:rPr lang="zh-TW"/>
              <a:t>整數</a:t>
            </a:r>
            <a:r>
              <a:rPr lang="zh-TW" smtClean="0"/>
              <a:t>大數</a:t>
            </a:r>
            <a:r>
              <a:rPr lang="zh-TW" altLang="en-US" smtClean="0"/>
              <a:t>四</a:t>
            </a:r>
            <a:r>
              <a:rPr lang="zh-TW" smtClean="0"/>
              <a:t>則</a:t>
            </a:r>
            <a:r>
              <a:rPr lang="zh-TW" dirty="0" smtClean="0"/>
              <a:t>運算</a:t>
            </a: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66" y="2450747"/>
            <a:ext cx="5432778" cy="259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144</Words>
  <Application>Microsoft Office PowerPoint</Application>
  <PresentationFormat>如螢幕大小 (16:9)</PresentationFormat>
  <Paragraphs>26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Roboto Slab</vt:lpstr>
      <vt:lpstr>Roboto</vt:lpstr>
      <vt:lpstr>marina</vt:lpstr>
      <vt:lpstr>Lab 04 陣列與字串</vt:lpstr>
      <vt:lpstr>實驗一：一維陣列</vt:lpstr>
      <vt:lpstr>實驗二：二維陣列</vt:lpstr>
      <vt:lpstr>實驗三：字串</vt:lpstr>
      <vt:lpstr>實驗檢查</vt:lpstr>
      <vt:lpstr>作業一：整數大數四則運算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 陣列與字串</dc:title>
  <dc:creator>charl</dc:creator>
  <cp:lastModifiedBy>charliebot00@hotmail.com</cp:lastModifiedBy>
  <cp:revision>24</cp:revision>
  <dcterms:modified xsi:type="dcterms:W3CDTF">2017-03-23T02:09:07Z</dcterms:modified>
</cp:coreProperties>
</file>