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0DE2-2EC5-406D-8BB4-FDEB76B2B220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690F-68EE-4117-9D12-F6985A11A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87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4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7"/>
            <a:ext cx="1442167" cy="1499932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8716750" y="4457234"/>
            <a:ext cx="1442167" cy="1499933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5812801" y="375661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1" y="1585234"/>
            <a:ext cx="7711200" cy="194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333"/>
            </a:lvl1pPr>
            <a:lvl2pPr lvl="1" algn="ctr">
              <a:spcBef>
                <a:spcPts val="0"/>
              </a:spcBef>
              <a:buSzPct val="100000"/>
              <a:defRPr sz="5333"/>
            </a:lvl2pPr>
            <a:lvl3pPr lvl="2" algn="ctr">
              <a:spcBef>
                <a:spcPts val="0"/>
              </a:spcBef>
              <a:buSzPct val="100000"/>
              <a:defRPr sz="5333"/>
            </a:lvl3pPr>
            <a:lvl4pPr lvl="3" algn="ctr">
              <a:spcBef>
                <a:spcPts val="0"/>
              </a:spcBef>
              <a:buSzPct val="100000"/>
              <a:defRPr sz="5333"/>
            </a:lvl4pPr>
            <a:lvl5pPr lvl="4" algn="ctr">
              <a:spcBef>
                <a:spcPts val="0"/>
              </a:spcBef>
              <a:buSzPct val="100000"/>
              <a:defRPr sz="5333"/>
            </a:lvl5pPr>
            <a:lvl6pPr lvl="5" algn="ctr">
              <a:spcBef>
                <a:spcPts val="0"/>
              </a:spcBef>
              <a:buSzPct val="100000"/>
              <a:defRPr sz="5333"/>
            </a:lvl6pPr>
            <a:lvl7pPr lvl="6" algn="ctr">
              <a:spcBef>
                <a:spcPts val="0"/>
              </a:spcBef>
              <a:buSzPct val="100000"/>
              <a:defRPr sz="5333"/>
            </a:lvl7pPr>
            <a:lvl8pPr lvl="7" algn="ctr">
              <a:spcBef>
                <a:spcPts val="0"/>
              </a:spcBef>
              <a:buSzPct val="100000"/>
              <a:defRPr sz="5333"/>
            </a:lvl8pPr>
            <a:lvl9pPr lvl="8" algn="ctr">
              <a:spcBef>
                <a:spcPts val="0"/>
              </a:spcBef>
              <a:buSzPct val="100000"/>
              <a:defRPr sz="5333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1" y="4065933"/>
            <a:ext cx="77112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4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73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5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2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1" y="375661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06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49" y="168037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4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49" y="168037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6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5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6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51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067"/>
            </a:lvl1pPr>
            <a:lvl2pPr lvl="1" algn="ctr">
              <a:spcBef>
                <a:spcPts val="0"/>
              </a:spcBef>
              <a:buSzPct val="100000"/>
              <a:defRPr sz="5067"/>
            </a:lvl2pPr>
            <a:lvl3pPr lvl="2" algn="ctr">
              <a:spcBef>
                <a:spcPts val="0"/>
              </a:spcBef>
              <a:buSzPct val="100000"/>
              <a:defRPr sz="5067"/>
            </a:lvl3pPr>
            <a:lvl4pPr lvl="3" algn="ctr">
              <a:spcBef>
                <a:spcPts val="0"/>
              </a:spcBef>
              <a:buSzPct val="100000"/>
              <a:defRPr sz="5067"/>
            </a:lvl4pPr>
            <a:lvl5pPr lvl="4" algn="ctr">
              <a:spcBef>
                <a:spcPts val="0"/>
              </a:spcBef>
              <a:buSzPct val="100000"/>
              <a:defRPr sz="5067"/>
            </a:lvl5pPr>
            <a:lvl6pPr lvl="5" algn="ctr">
              <a:spcBef>
                <a:spcPts val="0"/>
              </a:spcBef>
              <a:buSzPct val="100000"/>
              <a:defRPr sz="5067"/>
            </a:lvl6pPr>
            <a:lvl7pPr lvl="6" algn="ctr">
              <a:spcBef>
                <a:spcPts val="0"/>
              </a:spcBef>
              <a:buSzPct val="100000"/>
              <a:defRPr sz="5067"/>
            </a:lvl7pPr>
            <a:lvl8pPr lvl="7" algn="ctr">
              <a:spcBef>
                <a:spcPts val="0"/>
              </a:spcBef>
              <a:buSzPct val="100000"/>
              <a:defRPr sz="5067"/>
            </a:lvl8pPr>
            <a:lvl9pPr lvl="8" algn="ctr">
              <a:spcBef>
                <a:spcPts val="0"/>
              </a:spcBef>
              <a:buSzPct val="100000"/>
              <a:defRPr sz="5067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0"/>
            <a:ext cx="53936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7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-US" altLang="zh-TW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zh-TW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69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 defTabSz="1219170"/>
            <a:fld id="{00000000-1234-1234-1234-123412341234}" type="slidenum">
              <a:rPr lang="en-US" altLang="zh-TW" sz="1333" kern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r" defTabSz="1219170"/>
              <a:t>‹#›</a:t>
            </a:fld>
            <a:endParaRPr lang="zh-TW" altLang="en-US" sz="1333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9687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zh-TW" dirty="0"/>
              <a:t>作業一：整數</a:t>
            </a:r>
            <a:r>
              <a:rPr lang="zh-TW" dirty="0" smtClean="0"/>
              <a:t>大數</a:t>
            </a:r>
            <a:r>
              <a:rPr lang="zh-TW" altLang="en-US" dirty="0"/>
              <a:t>四</a:t>
            </a:r>
            <a:r>
              <a:rPr lang="zh-TW" dirty="0" smtClean="0"/>
              <a:t>則</a:t>
            </a:r>
            <a:r>
              <a:rPr lang="zh-TW" dirty="0"/>
              <a:t>運算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zh-TW" dirty="0"/>
              <a:t>作業內容</a:t>
            </a:r>
          </a:p>
          <a:p>
            <a:pPr marL="1219170" lvl="1" indent="-304792"/>
            <a:r>
              <a:rPr lang="zh-TW" dirty="0"/>
              <a:t>試實作一程式，能夠提供整數</a:t>
            </a:r>
            <a:r>
              <a:rPr lang="zh-TW" dirty="0" smtClean="0"/>
              <a:t>大數</a:t>
            </a:r>
            <a:r>
              <a:rPr lang="zh-TW" altLang="en-US" dirty="0" smtClean="0"/>
              <a:t>四</a:t>
            </a:r>
            <a:r>
              <a:rPr lang="zh-TW" dirty="0" smtClean="0"/>
              <a:t>則運算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21" y="3267663"/>
            <a:ext cx="7243704" cy="34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437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寬螢幕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Roboto</vt:lpstr>
      <vt:lpstr>Roboto Slab</vt:lpstr>
      <vt:lpstr>marina</vt:lpstr>
      <vt:lpstr>作業一：整數大數四則運算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作業一：整數大數四則運算</dc:title>
  <dc:creator>charliebot00@hotmail.com</dc:creator>
  <cp:lastModifiedBy>charliebot00@hotmail.com</cp:lastModifiedBy>
  <cp:revision>2</cp:revision>
  <dcterms:created xsi:type="dcterms:W3CDTF">2017-03-22T16:03:48Z</dcterms:created>
  <dcterms:modified xsi:type="dcterms:W3CDTF">2017-03-22T16:05:15Z</dcterms:modified>
</cp:coreProperties>
</file>