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3" r:id="rId6"/>
    <p:sldId id="259" r:id="rId7"/>
    <p:sldId id="267" r:id="rId8"/>
    <p:sldId id="260" r:id="rId9"/>
    <p:sldId id="261" r:id="rId10"/>
    <p:sldId id="265" r:id="rId11"/>
    <p:sldId id="262" r:id="rId12"/>
  </p:sldIdLst>
  <p:sldSz cx="9144000" cy="5143500" type="screen16x9"/>
  <p:notesSz cx="6858000" cy="9144000"/>
  <p:embeddedFontLst>
    <p:embeddedFont>
      <p:font typeface="Roboto Slab" panose="02020500000000000000" charset="0"/>
      <p:regular r:id="rId14"/>
      <p:bold r:id="rId15"/>
    </p:embeddedFont>
    <p:embeddedFont>
      <p:font typeface="Roboto" panose="02020500000000000000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ng374561@chivincent.ne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cckmit.wikidot.com/cp:inlin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cppreference.com/w/c/language/in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06 - 函式與遞迴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授課：ANT 實驗室</a:t>
            </a:r>
          </a:p>
        </p:txBody>
      </p:sp>
      <p:pic>
        <p:nvPicPr>
          <p:cNvPr id="65" name="Shape 65" descr="by-nc-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875" y="0"/>
            <a:ext cx="1144125" cy="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442400" y="4828500"/>
            <a:ext cx="47016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簡報製作：Vincent Chi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&lt;</a:t>
            </a:r>
            <a:r>
              <a:rPr lang="zh-TW"/>
              <a:t> </a:t>
            </a:r>
            <a:r>
              <a:rPr lang="zh-TW" u="sng">
                <a:solidFill>
                  <a:srgbClr val="8BC34A"/>
                </a:solidFill>
                <a:hlinkClick r:id="rId4"/>
              </a:rPr>
              <a:t>song374561@chivincent.net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費氏數列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輸入整數 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en-US" altLang="zh-TW" dirty="0"/>
              <a:t>n &lt;= 46</a:t>
            </a:r>
          </a:p>
          <a:p>
            <a:r>
              <a:rPr lang="zh-TW" altLang="en-US" dirty="0"/>
              <a:t>輸出同等於 </a:t>
            </a:r>
            <a:r>
              <a:rPr lang="en-US" altLang="zh-TW" dirty="0"/>
              <a:t>n </a:t>
            </a:r>
            <a:r>
              <a:rPr lang="zh-TW" altLang="en-US" dirty="0"/>
              <a:t>長度的費氏數列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*必須使用遞迴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8" y="3623700"/>
            <a:ext cx="8923743" cy="5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作業一：Uva 401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Uva 401 Accept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作業繳交內容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.c 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實驗一：函式的使用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瞭解如何宣告並使用函式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瞭解如何使用函式減少重複的程式碼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</a:t>
            </a:r>
            <a:r>
              <a:rPr lang="zh-TW" altLang="en-US" dirty="0"/>
              <a:t>範例</a:t>
            </a:r>
            <a:endParaRPr lang="zh-TW" dirty="0"/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實作 int min(int n, int m) 比較並回傳 n 及 m 較小者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40918"/>
            <a:ext cx="3143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7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實驗二：main 函式的知識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 main 函式的</a:t>
            </a:r>
            <a:r>
              <a:rPr lang="zh-TW" altLang="en-US" dirty="0"/>
              <a:t>三</a:t>
            </a:r>
            <a:r>
              <a:rPr lang="zh-TW" dirty="0"/>
              <a:t>種型態</a:t>
            </a:r>
          </a:p>
          <a:p>
            <a:pPr marL="914400" lvl="1" indent="-228600">
              <a:spcBef>
                <a:spcPts val="0"/>
              </a:spcBef>
            </a:pPr>
            <a:r>
              <a:rPr lang="zh-TW" dirty="0"/>
              <a:t>瞭解 main 函式的回傳值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33" y="459345"/>
            <a:ext cx="4800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實驗三：遞迴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瞭解遞迴的意義與使用時機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</a:t>
            </a: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最大公因數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輸入：整數 n, m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輸出：gcd(n, m)</a:t>
            </a:r>
          </a:p>
          <a:p>
            <a:pPr marL="1371600" lvl="2" indent="-228600">
              <a:spcBef>
                <a:spcPts val="0"/>
              </a:spcBef>
            </a:pPr>
            <a:endParaRPr 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52387"/>
            <a:ext cx="41910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實驗四：變數的生命週期與作用域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瞭解全域變數與區域變數的差別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瞭解全域變數的使用方式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瞭解為何不應常用全域變數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選讀一：inline 函式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《高等 C 語言 - 使用 inline 函數》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作者：陳鍾誠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http://ccckmit.wikidot.com/cp:inline</a:t>
            </a:r>
            <a:r>
              <a:rPr lang="zh-TW"/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《inline function specifier》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http://en.cppreference.com/w/c/language/inline</a:t>
            </a:r>
            <a:r>
              <a:rPr lang="zh-TW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312</Words>
  <Application>Microsoft Office PowerPoint</Application>
  <PresentationFormat>如螢幕大小 (16:9)</PresentationFormat>
  <Paragraphs>41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Roboto Slab</vt:lpstr>
      <vt:lpstr>Roboto</vt:lpstr>
      <vt:lpstr>Arial</vt:lpstr>
      <vt:lpstr>marina</vt:lpstr>
      <vt:lpstr>Lab 06 - 函式與遞迴</vt:lpstr>
      <vt:lpstr>實驗一：函式的使用</vt:lpstr>
      <vt:lpstr>PowerPoint 簡報</vt:lpstr>
      <vt:lpstr>實驗二：main 函式的知識</vt:lpstr>
      <vt:lpstr>PowerPoint 簡報</vt:lpstr>
      <vt:lpstr>實驗三：遞迴</vt:lpstr>
      <vt:lpstr>PowerPoint 簡報</vt:lpstr>
      <vt:lpstr>實驗四：變數的生命週期與作用域</vt:lpstr>
      <vt:lpstr>選讀一：inline 函式</vt:lpstr>
      <vt:lpstr>課堂練習</vt:lpstr>
      <vt:lpstr>作業一：Uva 401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06 - 函式與遞迴</dc:title>
  <cp:lastModifiedBy>charlie</cp:lastModifiedBy>
  <cp:revision>19</cp:revision>
  <dcterms:modified xsi:type="dcterms:W3CDTF">2017-04-12T05:03:44Z</dcterms:modified>
</cp:coreProperties>
</file>