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20500000000000000" charset="0"/>
      <p:regular r:id="rId8"/>
      <p:bold r:id="rId9"/>
      <p:italic r:id="rId10"/>
      <p:boldItalic r:id="rId11"/>
    </p:embeddedFont>
    <p:embeddedFont>
      <p:font typeface="Roboto Slab" panose="02020500000000000000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ng374561@chivincent.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04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陣列與字串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id="65" name="Shape 65" descr="by-nc-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實驗一：一維陣列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瞭解並應用一維陣列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大數加法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/>
              <a:t>輸入：兩個 500 位以上的數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/>
              <a:t>輸出：輸入數的和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判斷質數（建表）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/>
              <a:t>輸入：數字 n</a:t>
            </a:r>
          </a:p>
          <a:p>
            <a:pPr marL="1371600" lvl="2" indent="-228600">
              <a:spcBef>
                <a:spcPts val="0"/>
              </a:spcBef>
            </a:pPr>
            <a:r>
              <a:rPr lang="zh-TW"/>
              <a:t>輸出：判斷是否為質數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實驗二：二維陣列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瞭解並應用二維陣列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n x n 矩陣乘法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輸入：方矩陣 </a:t>
            </a:r>
            <a:r>
              <a:rPr lang="en-US" altLang="zh-TW" dirty="0"/>
              <a:t>A</a:t>
            </a:r>
            <a:r>
              <a:rPr lang="zh-TW" dirty="0"/>
              <a:t>, </a:t>
            </a:r>
            <a:r>
              <a:rPr lang="en-US" altLang="zh-TW" dirty="0"/>
              <a:t>B</a:t>
            </a:r>
            <a:endParaRPr lang="zh-TW" dirty="0"/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輸出：</a:t>
            </a:r>
            <a:r>
              <a:rPr lang="en-US" altLang="zh-TW"/>
              <a:t>A</a:t>
            </a:r>
            <a:r>
              <a:rPr lang="zh-TW"/>
              <a:t> </a:t>
            </a:r>
            <a:r>
              <a:rPr lang="zh-TW" dirty="0"/>
              <a:t>x </a:t>
            </a:r>
            <a:r>
              <a:rPr lang="en-US" altLang="zh-TW" dirty="0"/>
              <a:t>B</a:t>
            </a:r>
            <a:endParaRPr lang="zh-TW" dirty="0"/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反矩陣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輸入：矩陣 n（邊長 &lt; 100，不一定等長）</a:t>
            </a:r>
          </a:p>
          <a:p>
            <a:pPr marL="1371600" lvl="2" indent="-228600">
              <a:spcBef>
                <a:spcPts val="0"/>
              </a:spcBef>
            </a:pPr>
            <a:r>
              <a:rPr lang="zh-TW" dirty="0"/>
              <a:t>輸出：n 的反矩陣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實驗三：字串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瞭解字串定義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瞭解字串運算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微分器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/>
              <a:t>輸入：字串 s，為一方程式</a:t>
            </a:r>
          </a:p>
          <a:p>
            <a:pPr marL="1371600" lvl="2" indent="-228600">
              <a:spcBef>
                <a:spcPts val="0"/>
              </a:spcBef>
            </a:pPr>
            <a:r>
              <a:rPr lang="zh-TW"/>
              <a:t>輸出：方程式微分後結果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作業一：整數大數五則運算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試實作一程式，能夠提供整數大數五則運算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繳交內容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.c 檔</a:t>
            </a:r>
          </a:p>
          <a:p>
            <a:pPr marL="914400" lvl="1" indent="-228600">
              <a:spcBef>
                <a:spcPts val="0"/>
              </a:spcBef>
            </a:pPr>
            <a:r>
              <a:rPr lang="zh-TW"/>
              <a:t>.pdf 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如螢幕大小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Roboto</vt:lpstr>
      <vt:lpstr>Roboto Slab</vt:lpstr>
      <vt:lpstr>Arial</vt:lpstr>
      <vt:lpstr>marina</vt:lpstr>
      <vt:lpstr>Lab 04 陣列與字串</vt:lpstr>
      <vt:lpstr>實驗一：一維陣列</vt:lpstr>
      <vt:lpstr>實驗二：二維陣列</vt:lpstr>
      <vt:lpstr>實驗三：字串</vt:lpstr>
      <vt:lpstr>作業一：整數大數五則運算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 陣列與字串</dc:title>
  <cp:lastModifiedBy>charlie</cp:lastModifiedBy>
  <cp:revision>1</cp:revision>
  <dcterms:modified xsi:type="dcterms:W3CDTF">2017-03-22T04:16:32Z</dcterms:modified>
</cp:coreProperties>
</file>