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mailto:song374561@chivincent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cckmit.wikidot.com/cp:inline" TargetMode="External"/><Relationship Id="rId4" Type="http://schemas.openxmlformats.org/officeDocument/2006/relationships/hyperlink" Target="http://en.cppreference.com/w/c/language/inlin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06 - 函式與遞迴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descr="by-nc-sa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實驗一：函式的使用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瞭解如何宣告並使用函式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瞭解如何使用函式減少重複的程式碼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實作 int min(int n, int m) 比較並回傳 n 及 m 較小者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實際修改 dirty_code.c ，嘗試利用函式減少重複操作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實驗二：main 函式的知識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 main 函式的四種型態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瞭解 main 函式的回傳值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實驗三：遞迴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瞭解遞迴的意義與使用時機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最大公因數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輸入：整數 n, 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輸出：gcd(n, m)</a:t>
            </a:r>
          </a:p>
          <a:p>
            <a:pPr indent="-228600" lvl="2" marL="1371600">
              <a:spcBef>
                <a:spcPts val="0"/>
              </a:spcBef>
            </a:pPr>
            <a:r>
              <a:rPr lang="zh-TW"/>
              <a:t>限制：僅能使用遞迴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實驗四：變數的生命週期與作用域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瞭解全域變數與區域變數的差別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瞭解全域變數的使用方式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瞭解為何不應常用全域變數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選讀一：inline 函式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《高等 C 語言 - 使用 inline 函數》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作者：陳鍾誠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http://ccckmit.wikidot.com/cp:inline</a:t>
            </a:r>
            <a:r>
              <a:rPr lang="zh-TW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《inline function specifier》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http://en.cppreference.com/w/c/language/inline</a:t>
            </a:r>
            <a:r>
              <a:rPr lang="zh-TW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作業一：Uva 401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作業內容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Uva 401 Accept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作業繳交內容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.c 檔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.pdf 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