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936C-0499-4450-8929-40B8C0B7A166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B228-80C1-496F-AAA2-61A9C2F06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653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936C-0499-4450-8929-40B8C0B7A166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B228-80C1-496F-AAA2-61A9C2F06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437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936C-0499-4450-8929-40B8C0B7A166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B228-80C1-496F-AAA2-61A9C2F06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627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936C-0499-4450-8929-40B8C0B7A166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B228-80C1-496F-AAA2-61A9C2F06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652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936C-0499-4450-8929-40B8C0B7A166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B228-80C1-496F-AAA2-61A9C2F06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405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936C-0499-4450-8929-40B8C0B7A166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B228-80C1-496F-AAA2-61A9C2F06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73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936C-0499-4450-8929-40B8C0B7A166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B228-80C1-496F-AAA2-61A9C2F06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855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936C-0499-4450-8929-40B8C0B7A166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B228-80C1-496F-AAA2-61A9C2F06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610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936C-0499-4450-8929-40B8C0B7A166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B228-80C1-496F-AAA2-61A9C2F06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774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936C-0499-4450-8929-40B8C0B7A166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B228-80C1-496F-AAA2-61A9C2F06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990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936C-0499-4450-8929-40B8C0B7A166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B228-80C1-496F-AAA2-61A9C2F06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720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F936C-0499-4450-8929-40B8C0B7A166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FB228-80C1-496F-AAA2-61A9C2F06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936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969"/>
          </a:xfrm>
        </p:spPr>
        <p:txBody>
          <a:bodyPr>
            <a:normAutofit/>
          </a:bodyPr>
          <a:lstStyle/>
          <a:p>
            <a:r>
              <a:rPr lang="en-US" altLang="ko-KR" sz="2800" smtClean="0"/>
              <a:t>Fig. 1. Internal </a:t>
            </a:r>
            <a:r>
              <a:rPr lang="en-US" altLang="ko-KR" sz="2800" smtClean="0"/>
              <a:t>structure of Oculus Rift Headset</a:t>
            </a:r>
            <a:endParaRPr lang="ko-KR" altLang="en-US" sz="280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974124" y="268165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69983744" descr="EMB0000257465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954" y="1928662"/>
            <a:ext cx="6078070" cy="368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470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969"/>
          </a:xfrm>
        </p:spPr>
        <p:txBody>
          <a:bodyPr>
            <a:normAutofit/>
          </a:bodyPr>
          <a:lstStyle/>
          <a:p>
            <a:r>
              <a:rPr lang="sv-SE" altLang="ko-KR" sz="2800"/>
              <a:t>Fig. 10. Visual Code Grepper</a:t>
            </a:r>
            <a:endParaRPr lang="ko-KR" altLang="en-US" sz="280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974124" y="268165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720353" y="272180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525" y="1137117"/>
            <a:ext cx="7600950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624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969"/>
          </a:xfrm>
        </p:spPr>
        <p:txBody>
          <a:bodyPr>
            <a:normAutofit/>
          </a:bodyPr>
          <a:lstStyle/>
          <a:p>
            <a:r>
              <a:rPr lang="en-US" altLang="ko-KR" sz="2800"/>
              <a:t>Fig</a:t>
            </a:r>
            <a:r>
              <a:rPr lang="en-US" altLang="ko-KR" sz="2800"/>
              <a:t>. </a:t>
            </a:r>
            <a:r>
              <a:rPr lang="en-US" altLang="ko-KR" sz="2800" smtClean="0"/>
              <a:t>2. </a:t>
            </a:r>
            <a:r>
              <a:rPr lang="en-US" altLang="ko-KR" sz="2800"/>
              <a:t>Context Diagram of VR Device and Game System</a:t>
            </a:r>
            <a:endParaRPr lang="ko-KR" altLang="en-US" sz="280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974124" y="268165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720353" y="272180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525" y="2028825"/>
            <a:ext cx="76009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106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969"/>
          </a:xfrm>
        </p:spPr>
        <p:txBody>
          <a:bodyPr>
            <a:normAutofit/>
          </a:bodyPr>
          <a:lstStyle/>
          <a:p>
            <a:r>
              <a:rPr lang="en-US" altLang="ko-KR" sz="2800"/>
              <a:t>Fig. 3. VR Device and Game System with Data </a:t>
            </a:r>
            <a:r>
              <a:rPr lang="en-US" altLang="ko-KR" sz="2800"/>
              <a:t>Flow </a:t>
            </a:r>
            <a:r>
              <a:rPr lang="en-US" altLang="ko-KR" sz="2800" smtClean="0"/>
              <a:t>Diagram Level0</a:t>
            </a:r>
            <a:endParaRPr lang="ko-KR" altLang="en-US" sz="280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974124" y="268165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720353" y="272180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759" y="1353670"/>
            <a:ext cx="8286481" cy="507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18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969"/>
          </a:xfrm>
        </p:spPr>
        <p:txBody>
          <a:bodyPr>
            <a:normAutofit/>
          </a:bodyPr>
          <a:lstStyle/>
          <a:p>
            <a:r>
              <a:rPr lang="en-US" altLang="ko-KR" sz="2800"/>
              <a:t>Fig</a:t>
            </a:r>
            <a:r>
              <a:rPr lang="en-US" altLang="ko-KR" sz="2800"/>
              <a:t>. </a:t>
            </a:r>
            <a:r>
              <a:rPr lang="en-US" altLang="ko-KR" sz="2800" smtClean="0"/>
              <a:t>4. </a:t>
            </a:r>
            <a:r>
              <a:rPr lang="en-US" altLang="ko-KR" sz="2800"/>
              <a:t>VR Device and Game System with Data </a:t>
            </a:r>
            <a:r>
              <a:rPr lang="en-US" altLang="ko-KR" sz="2800"/>
              <a:t>Flow </a:t>
            </a:r>
            <a:r>
              <a:rPr lang="en-US" altLang="ko-KR" sz="2800" smtClean="0"/>
              <a:t>Diagram Level1</a:t>
            </a:r>
            <a:endParaRPr lang="ko-KR" altLang="en-US" sz="280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974124" y="268165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720353" y="272180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525" y="1458446"/>
            <a:ext cx="760095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296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969"/>
          </a:xfrm>
        </p:spPr>
        <p:txBody>
          <a:bodyPr>
            <a:normAutofit/>
          </a:bodyPr>
          <a:lstStyle/>
          <a:p>
            <a:r>
              <a:rPr lang="en-US" altLang="ko-KR" sz="2800"/>
              <a:t>Fig</a:t>
            </a:r>
            <a:r>
              <a:rPr lang="en-US" altLang="ko-KR" sz="2800"/>
              <a:t>. </a:t>
            </a:r>
            <a:r>
              <a:rPr lang="en-US" altLang="ko-KR" sz="2800" smtClean="0"/>
              <a:t>5. </a:t>
            </a:r>
            <a:r>
              <a:rPr lang="en-US" altLang="ko-KR" sz="2800"/>
              <a:t>Attack Tree(VR device)</a:t>
            </a:r>
            <a:endParaRPr lang="ko-KR" altLang="en-US" sz="280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974124" y="268165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720353" y="272180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525" y="2033868"/>
            <a:ext cx="76009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122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969"/>
          </a:xfrm>
        </p:spPr>
        <p:txBody>
          <a:bodyPr>
            <a:normAutofit/>
          </a:bodyPr>
          <a:lstStyle/>
          <a:p>
            <a:r>
              <a:rPr lang="en-US" altLang="ko-KR" sz="2800"/>
              <a:t>Fig. 6. Attack Tree(Game System)</a:t>
            </a:r>
            <a:endParaRPr lang="ko-KR" altLang="en-US" sz="280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974124" y="268165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720353" y="272180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525" y="2098302"/>
            <a:ext cx="76009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104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969"/>
          </a:xfrm>
        </p:spPr>
        <p:txBody>
          <a:bodyPr>
            <a:normAutofit/>
          </a:bodyPr>
          <a:lstStyle/>
          <a:p>
            <a:r>
              <a:rPr lang="en-US" altLang="ko-KR" sz="2800"/>
              <a:t>Fig. 7. Authentication Protocol(Scyther)</a:t>
            </a:r>
            <a:endParaRPr lang="ko-KR" altLang="en-US" sz="280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974124" y="268165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720353" y="272180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124" y="1472732"/>
            <a:ext cx="442912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7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969"/>
          </a:xfrm>
        </p:spPr>
        <p:txBody>
          <a:bodyPr>
            <a:normAutofit/>
          </a:bodyPr>
          <a:lstStyle/>
          <a:p>
            <a:r>
              <a:rPr lang="en-US" altLang="ko-KR" sz="2800"/>
              <a:t>Fig. 8. Auto Verification (Scyther)</a:t>
            </a:r>
            <a:endParaRPr lang="ko-KR" altLang="en-US" sz="280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974124" y="268165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720353" y="272180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433" y="1567142"/>
            <a:ext cx="415290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749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969"/>
          </a:xfrm>
        </p:spPr>
        <p:txBody>
          <a:bodyPr>
            <a:normAutofit/>
          </a:bodyPr>
          <a:lstStyle/>
          <a:p>
            <a:r>
              <a:rPr lang="en-US" altLang="ko-KR" sz="2800"/>
              <a:t>Fig. 9. Authentication Protocol Flow Chart</a:t>
            </a:r>
            <a:endParaRPr lang="ko-KR" altLang="en-US" sz="280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974124" y="268165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720353" y="272180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480" y="1407458"/>
            <a:ext cx="3621493" cy="511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5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97</Words>
  <Application>Microsoft Office PowerPoint</Application>
  <PresentationFormat>와이드스크린</PresentationFormat>
  <Paragraphs>10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Fig. 1. Internal structure of Oculus Rift Headset</vt:lpstr>
      <vt:lpstr>Fig. 2. Context Diagram of VR Device and Game System</vt:lpstr>
      <vt:lpstr>Fig. 3. VR Device and Game System with Data Flow Diagram Level0</vt:lpstr>
      <vt:lpstr>Fig. 4. VR Device and Game System with Data Flow Diagram Level1</vt:lpstr>
      <vt:lpstr>Fig. 5. Attack Tree(VR device)</vt:lpstr>
      <vt:lpstr>Fig. 6. Attack Tree(Game System)</vt:lpstr>
      <vt:lpstr>Fig. 7. Authentication Protocol(Scyther)</vt:lpstr>
      <vt:lpstr>Fig. 8. Auto Verification (Scyther)</vt:lpstr>
      <vt:lpstr>Fig. 9. Authentication Protocol Flow Chart</vt:lpstr>
      <vt:lpstr>Fig. 10. Visual Code Grepper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Internal structure of Oculus Rift Headset</dc:title>
  <dc:creator>강태운</dc:creator>
  <cp:lastModifiedBy>강태운</cp:lastModifiedBy>
  <cp:revision>33</cp:revision>
  <dcterms:created xsi:type="dcterms:W3CDTF">2017-10-13T12:47:25Z</dcterms:created>
  <dcterms:modified xsi:type="dcterms:W3CDTF">2017-10-13T13:38:44Z</dcterms:modified>
</cp:coreProperties>
</file>